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diagrams/drawing1.xml" ContentType="application/vnd.ms-office.drawingml.diagramDrawing+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diagrams/quickStyle1.xml" ContentType="application/vnd.openxmlformats-officedocument.drawingml.diagramStyl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diagrams/layout4.xml" ContentType="application/vnd.openxmlformats-officedocument.drawingml.diagram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diagrams/layout2.xml" ContentType="application/vnd.openxmlformats-officedocument.drawingml.diagramLayout+xml"/>
  <Override PartName="/ppt/notesSlides/notesSlide31.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ppt/diagrams/colors3.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Default Extension="wmf" ContentType="image/x-wmf"/>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257" r:id="rId2"/>
    <p:sldId id="533" r:id="rId3"/>
    <p:sldId id="534" r:id="rId4"/>
    <p:sldId id="535" r:id="rId5"/>
    <p:sldId id="536" r:id="rId6"/>
    <p:sldId id="538" r:id="rId7"/>
    <p:sldId id="537" r:id="rId8"/>
    <p:sldId id="539" r:id="rId9"/>
    <p:sldId id="454" r:id="rId10"/>
    <p:sldId id="540" r:id="rId11"/>
    <p:sldId id="542" r:id="rId12"/>
    <p:sldId id="543" r:id="rId13"/>
    <p:sldId id="544" r:id="rId14"/>
    <p:sldId id="545" r:id="rId15"/>
    <p:sldId id="546" r:id="rId16"/>
    <p:sldId id="552" r:id="rId17"/>
    <p:sldId id="560" r:id="rId18"/>
    <p:sldId id="563" r:id="rId19"/>
    <p:sldId id="566" r:id="rId20"/>
    <p:sldId id="567" r:id="rId21"/>
    <p:sldId id="568" r:id="rId22"/>
    <p:sldId id="569" r:id="rId23"/>
    <p:sldId id="570" r:id="rId24"/>
    <p:sldId id="572" r:id="rId25"/>
    <p:sldId id="576" r:id="rId26"/>
    <p:sldId id="555" r:id="rId27"/>
    <p:sldId id="556" r:id="rId28"/>
    <p:sldId id="557" r:id="rId29"/>
    <p:sldId id="559" r:id="rId30"/>
    <p:sldId id="577" r:id="rId31"/>
    <p:sldId id="578" r:id="rId32"/>
    <p:sldId id="548" r:id="rId33"/>
    <p:sldId id="549" r:id="rId34"/>
    <p:sldId id="550" r:id="rId35"/>
    <p:sldId id="551" r:id="rId36"/>
    <p:sldId id="455" r:id="rId37"/>
    <p:sldId id="456" r:id="rId38"/>
    <p:sldId id="457" r:id="rId39"/>
    <p:sldId id="458" r:id="rId40"/>
    <p:sldId id="459" r:id="rId41"/>
    <p:sldId id="463" r:id="rId42"/>
    <p:sldId id="464" r:id="rId43"/>
    <p:sldId id="465" r:id="rId44"/>
    <p:sldId id="466" r:id="rId45"/>
    <p:sldId id="473" r:id="rId46"/>
    <p:sldId id="468" r:id="rId47"/>
    <p:sldId id="469" r:id="rId48"/>
    <p:sldId id="470" r:id="rId49"/>
    <p:sldId id="471" r:id="rId50"/>
    <p:sldId id="472" r:id="rId51"/>
    <p:sldId id="554" r:id="rId52"/>
    <p:sldId id="474" r:id="rId53"/>
    <p:sldId id="480" r:id="rId54"/>
    <p:sldId id="477" r:id="rId55"/>
    <p:sldId id="479" r:id="rId56"/>
    <p:sldId id="579" r:id="rId57"/>
    <p:sldId id="483" r:id="rId58"/>
    <p:sldId id="498" r:id="rId59"/>
    <p:sldId id="500" r:id="rId60"/>
    <p:sldId id="497" r:id="rId61"/>
    <p:sldId id="496" r:id="rId62"/>
    <p:sldId id="518" r:id="rId63"/>
    <p:sldId id="453" r:id="rId64"/>
    <p:sldId id="412" r:id="rId6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CC6600"/>
    <a:srgbClr val="FFFF99"/>
    <a:srgbClr val="333399"/>
    <a:srgbClr val="2A2A7E"/>
    <a:srgbClr val="AFAFFF"/>
    <a:srgbClr val="003300"/>
    <a:srgbClr val="660066"/>
    <a:srgbClr val="CC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12" autoAdjust="0"/>
    <p:restoredTop sz="94660"/>
  </p:normalViewPr>
  <p:slideViewPr>
    <p:cSldViewPr>
      <p:cViewPr>
        <p:scale>
          <a:sx n="100" d="100"/>
          <a:sy n="100" d="100"/>
        </p:scale>
        <p:origin x="-330" y="786"/>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44BCAF-7DC3-41BE-9E3A-DEE6FCE5CD90}" type="doc">
      <dgm:prSet loTypeId="urn:microsoft.com/office/officeart/2005/8/layout/matrix3" loCatId="matrix" qsTypeId="urn:microsoft.com/office/officeart/2005/8/quickstyle/simple1#1" qsCatId="simple" csTypeId="urn:microsoft.com/office/officeart/2005/8/colors/accent1_2#1" csCatId="accent1" phldr="1"/>
      <dgm:spPr/>
      <dgm:t>
        <a:bodyPr/>
        <a:lstStyle/>
        <a:p>
          <a:endParaRPr lang="en-US"/>
        </a:p>
      </dgm:t>
    </dgm:pt>
    <dgm:pt modelId="{F542FF34-3F1B-4624-9CC3-F4B2B958DBB4}">
      <dgm:prSet phldrT="[Text]" custT="1"/>
      <dgm:spPr/>
      <dgm:t>
        <a:bodyPr/>
        <a:lstStyle/>
        <a:p>
          <a:r>
            <a:rPr lang="en-US" sz="2400" b="1" dirty="0" smtClean="0">
              <a:solidFill>
                <a:schemeClr val="bg1"/>
              </a:solidFill>
            </a:rPr>
            <a:t>Instructional Options</a:t>
          </a:r>
          <a:endParaRPr lang="en-US" sz="2400" b="1" dirty="0">
            <a:solidFill>
              <a:schemeClr val="bg1"/>
            </a:solidFill>
          </a:endParaRPr>
        </a:p>
      </dgm:t>
    </dgm:pt>
    <dgm:pt modelId="{490E5BC5-856C-49E5-BDF8-551A57059459}" type="parTrans" cxnId="{8E7A9884-FDF9-4A00-A69D-1F323A54F72F}">
      <dgm:prSet/>
      <dgm:spPr/>
      <dgm:t>
        <a:bodyPr/>
        <a:lstStyle/>
        <a:p>
          <a:endParaRPr lang="en-US"/>
        </a:p>
      </dgm:t>
    </dgm:pt>
    <dgm:pt modelId="{D797D1E2-DC10-420B-ACB8-374E497AB301}" type="sibTrans" cxnId="{8E7A9884-FDF9-4A00-A69D-1F323A54F72F}">
      <dgm:prSet/>
      <dgm:spPr/>
      <dgm:t>
        <a:bodyPr/>
        <a:lstStyle/>
        <a:p>
          <a:endParaRPr lang="en-US"/>
        </a:p>
      </dgm:t>
    </dgm:pt>
    <dgm:pt modelId="{3CADA761-BD7E-4F6F-A1E6-CF29BF16B64C}">
      <dgm:prSet phldrT="[Text]" custT="1"/>
      <dgm:spPr/>
      <dgm:t>
        <a:bodyPr/>
        <a:lstStyle/>
        <a:p>
          <a:r>
            <a:rPr lang="en-US" sz="2400" b="1" dirty="0" smtClean="0">
              <a:solidFill>
                <a:schemeClr val="bg1"/>
              </a:solidFill>
            </a:rPr>
            <a:t>Educational Program</a:t>
          </a:r>
          <a:endParaRPr lang="en-US" sz="2400" b="1" dirty="0">
            <a:solidFill>
              <a:schemeClr val="bg1"/>
            </a:solidFill>
          </a:endParaRPr>
        </a:p>
      </dgm:t>
    </dgm:pt>
    <dgm:pt modelId="{F5F6C641-66FF-40F6-9656-07BC26B9DF27}" type="parTrans" cxnId="{5FDBD348-1F3F-44A7-9C1D-E06BA76BE5BA}">
      <dgm:prSet/>
      <dgm:spPr/>
      <dgm:t>
        <a:bodyPr/>
        <a:lstStyle/>
        <a:p>
          <a:endParaRPr lang="en-US"/>
        </a:p>
      </dgm:t>
    </dgm:pt>
    <dgm:pt modelId="{61290EAB-4E71-4999-A435-9534BA8BF187}" type="sibTrans" cxnId="{5FDBD348-1F3F-44A7-9C1D-E06BA76BE5BA}">
      <dgm:prSet/>
      <dgm:spPr/>
      <dgm:t>
        <a:bodyPr/>
        <a:lstStyle/>
        <a:p>
          <a:endParaRPr lang="en-US"/>
        </a:p>
      </dgm:t>
    </dgm:pt>
    <dgm:pt modelId="{C70514F2-7D2B-482A-8CFF-13AED59568B2}">
      <dgm:prSet phldrT="[Text]" custT="1"/>
      <dgm:spPr/>
      <dgm:t>
        <a:bodyPr/>
        <a:lstStyle/>
        <a:p>
          <a:r>
            <a:rPr lang="en-US" sz="2400" b="1" dirty="0" smtClean="0">
              <a:solidFill>
                <a:schemeClr val="bg1"/>
              </a:solidFill>
            </a:rPr>
            <a:t>Stigmatization</a:t>
          </a:r>
          <a:endParaRPr lang="en-US" sz="2400" b="1" dirty="0">
            <a:solidFill>
              <a:schemeClr val="bg1"/>
            </a:solidFill>
          </a:endParaRPr>
        </a:p>
      </dgm:t>
    </dgm:pt>
    <dgm:pt modelId="{813DFB40-D5BE-4188-9438-9F0699CF813E}" type="parTrans" cxnId="{C836F199-BECD-4ED8-AAAF-085AF43F5735}">
      <dgm:prSet/>
      <dgm:spPr/>
      <dgm:t>
        <a:bodyPr/>
        <a:lstStyle/>
        <a:p>
          <a:endParaRPr lang="en-US"/>
        </a:p>
      </dgm:t>
    </dgm:pt>
    <dgm:pt modelId="{3D2CDA2A-5985-4B65-9A96-BA459A3BB42D}" type="sibTrans" cxnId="{C836F199-BECD-4ED8-AAAF-085AF43F5735}">
      <dgm:prSet/>
      <dgm:spPr/>
      <dgm:t>
        <a:bodyPr/>
        <a:lstStyle/>
        <a:p>
          <a:endParaRPr lang="en-US"/>
        </a:p>
      </dgm:t>
    </dgm:pt>
    <dgm:pt modelId="{A65630BB-398D-4C28-8A9A-D4BE94B0A3D7}">
      <dgm:prSet phldrT="[Text]" custT="1"/>
      <dgm:spPr/>
      <dgm:t>
        <a:bodyPr/>
        <a:lstStyle/>
        <a:p>
          <a:r>
            <a:rPr lang="en-US" sz="2400" b="1" dirty="0" smtClean="0">
              <a:solidFill>
                <a:schemeClr val="bg1"/>
              </a:solidFill>
            </a:rPr>
            <a:t>Support for Professionals</a:t>
          </a:r>
          <a:endParaRPr lang="en-US" sz="2400" b="1" dirty="0">
            <a:solidFill>
              <a:schemeClr val="bg1"/>
            </a:solidFill>
          </a:endParaRPr>
        </a:p>
      </dgm:t>
    </dgm:pt>
    <dgm:pt modelId="{965D109C-173F-4B0C-B96D-3B50FA5E30C8}" type="parTrans" cxnId="{096496BE-BA71-4891-8904-EBEAAC548D2C}">
      <dgm:prSet/>
      <dgm:spPr/>
      <dgm:t>
        <a:bodyPr/>
        <a:lstStyle/>
        <a:p>
          <a:endParaRPr lang="en-US"/>
        </a:p>
      </dgm:t>
    </dgm:pt>
    <dgm:pt modelId="{73B83290-1FE0-4AA8-AC26-B321E908594D}" type="sibTrans" cxnId="{096496BE-BA71-4891-8904-EBEAAC548D2C}">
      <dgm:prSet/>
      <dgm:spPr/>
      <dgm:t>
        <a:bodyPr/>
        <a:lstStyle/>
        <a:p>
          <a:endParaRPr lang="en-US"/>
        </a:p>
      </dgm:t>
    </dgm:pt>
    <dgm:pt modelId="{2FBEB67E-993A-4B9D-B1F7-34E767820AAB}" type="pres">
      <dgm:prSet presAssocID="{A844BCAF-7DC3-41BE-9E3A-DEE6FCE5CD90}" presName="matrix" presStyleCnt="0">
        <dgm:presLayoutVars>
          <dgm:chMax val="1"/>
          <dgm:dir/>
          <dgm:resizeHandles val="exact"/>
        </dgm:presLayoutVars>
      </dgm:prSet>
      <dgm:spPr/>
      <dgm:t>
        <a:bodyPr/>
        <a:lstStyle/>
        <a:p>
          <a:endParaRPr lang="en-US"/>
        </a:p>
      </dgm:t>
    </dgm:pt>
    <dgm:pt modelId="{E9B8C647-EB3F-4BB0-B064-69A2D1406D9B}" type="pres">
      <dgm:prSet presAssocID="{A844BCAF-7DC3-41BE-9E3A-DEE6FCE5CD90}" presName="diamond" presStyleLbl="bgShp" presStyleIdx="0" presStyleCnt="1"/>
      <dgm:spPr/>
      <dgm:t>
        <a:bodyPr/>
        <a:lstStyle/>
        <a:p>
          <a:endParaRPr lang="en-US"/>
        </a:p>
      </dgm:t>
    </dgm:pt>
    <dgm:pt modelId="{2BBC0E8A-F254-4B4C-B91C-197C77E12F9A}" type="pres">
      <dgm:prSet presAssocID="{A844BCAF-7DC3-41BE-9E3A-DEE6FCE5CD90}" presName="quad1" presStyleLbl="node1" presStyleIdx="0" presStyleCnt="4" custScaleX="116717">
        <dgm:presLayoutVars>
          <dgm:chMax val="0"/>
          <dgm:chPref val="0"/>
          <dgm:bulletEnabled val="1"/>
        </dgm:presLayoutVars>
      </dgm:prSet>
      <dgm:spPr/>
      <dgm:t>
        <a:bodyPr/>
        <a:lstStyle/>
        <a:p>
          <a:endParaRPr lang="en-US"/>
        </a:p>
      </dgm:t>
    </dgm:pt>
    <dgm:pt modelId="{60E36366-1DED-4121-9A57-D09FD46CF52D}" type="pres">
      <dgm:prSet presAssocID="{A844BCAF-7DC3-41BE-9E3A-DEE6FCE5CD90}" presName="quad2" presStyleLbl="node1" presStyleIdx="1" presStyleCnt="4" custScaleX="108979">
        <dgm:presLayoutVars>
          <dgm:chMax val="0"/>
          <dgm:chPref val="0"/>
          <dgm:bulletEnabled val="1"/>
        </dgm:presLayoutVars>
      </dgm:prSet>
      <dgm:spPr/>
      <dgm:t>
        <a:bodyPr/>
        <a:lstStyle/>
        <a:p>
          <a:endParaRPr lang="en-US"/>
        </a:p>
      </dgm:t>
    </dgm:pt>
    <dgm:pt modelId="{DE85FD51-261F-4462-8EC4-329D25BAEB0C}" type="pres">
      <dgm:prSet presAssocID="{A844BCAF-7DC3-41BE-9E3A-DEE6FCE5CD90}" presName="quad3" presStyleLbl="node1" presStyleIdx="2" presStyleCnt="4" custScaleX="124455">
        <dgm:presLayoutVars>
          <dgm:chMax val="0"/>
          <dgm:chPref val="0"/>
          <dgm:bulletEnabled val="1"/>
        </dgm:presLayoutVars>
      </dgm:prSet>
      <dgm:spPr/>
      <dgm:t>
        <a:bodyPr/>
        <a:lstStyle/>
        <a:p>
          <a:endParaRPr lang="en-US"/>
        </a:p>
      </dgm:t>
    </dgm:pt>
    <dgm:pt modelId="{BE991763-8283-41BD-BF79-4E10E04EE29C}" type="pres">
      <dgm:prSet presAssocID="{A844BCAF-7DC3-41BE-9E3A-DEE6FCE5CD90}" presName="quad4" presStyleLbl="node1" presStyleIdx="3" presStyleCnt="4" custScaleX="116717">
        <dgm:presLayoutVars>
          <dgm:chMax val="0"/>
          <dgm:chPref val="0"/>
          <dgm:bulletEnabled val="1"/>
        </dgm:presLayoutVars>
      </dgm:prSet>
      <dgm:spPr/>
      <dgm:t>
        <a:bodyPr/>
        <a:lstStyle/>
        <a:p>
          <a:endParaRPr lang="en-US"/>
        </a:p>
      </dgm:t>
    </dgm:pt>
  </dgm:ptLst>
  <dgm:cxnLst>
    <dgm:cxn modelId="{C836F199-BECD-4ED8-AAAF-085AF43F5735}" srcId="{A844BCAF-7DC3-41BE-9E3A-DEE6FCE5CD90}" destId="{C70514F2-7D2B-482A-8CFF-13AED59568B2}" srcOrd="2" destOrd="0" parTransId="{813DFB40-D5BE-4188-9438-9F0699CF813E}" sibTransId="{3D2CDA2A-5985-4B65-9A96-BA459A3BB42D}"/>
    <dgm:cxn modelId="{8E7A9884-FDF9-4A00-A69D-1F323A54F72F}" srcId="{A844BCAF-7DC3-41BE-9E3A-DEE6FCE5CD90}" destId="{F542FF34-3F1B-4624-9CC3-F4B2B958DBB4}" srcOrd="0" destOrd="0" parTransId="{490E5BC5-856C-49E5-BDF8-551A57059459}" sibTransId="{D797D1E2-DC10-420B-ACB8-374E497AB301}"/>
    <dgm:cxn modelId="{8C4C0CC6-9517-4990-9E6E-211224A39D2E}" type="presOf" srcId="{F542FF34-3F1B-4624-9CC3-F4B2B958DBB4}" destId="{2BBC0E8A-F254-4B4C-B91C-197C77E12F9A}" srcOrd="0" destOrd="0" presId="urn:microsoft.com/office/officeart/2005/8/layout/matrix3"/>
    <dgm:cxn modelId="{9CFF7394-3B68-4AF1-87B5-CEE812E230DD}" type="presOf" srcId="{A65630BB-398D-4C28-8A9A-D4BE94B0A3D7}" destId="{BE991763-8283-41BD-BF79-4E10E04EE29C}" srcOrd="0" destOrd="0" presId="urn:microsoft.com/office/officeart/2005/8/layout/matrix3"/>
    <dgm:cxn modelId="{F46C20DB-3D27-43AD-BEA2-41A73676E994}" type="presOf" srcId="{C70514F2-7D2B-482A-8CFF-13AED59568B2}" destId="{DE85FD51-261F-4462-8EC4-329D25BAEB0C}" srcOrd="0" destOrd="0" presId="urn:microsoft.com/office/officeart/2005/8/layout/matrix3"/>
    <dgm:cxn modelId="{096496BE-BA71-4891-8904-EBEAAC548D2C}" srcId="{A844BCAF-7DC3-41BE-9E3A-DEE6FCE5CD90}" destId="{A65630BB-398D-4C28-8A9A-D4BE94B0A3D7}" srcOrd="3" destOrd="0" parTransId="{965D109C-173F-4B0C-B96D-3B50FA5E30C8}" sibTransId="{73B83290-1FE0-4AA8-AC26-B321E908594D}"/>
    <dgm:cxn modelId="{E232A02A-757B-4ECC-94EF-581F1D12A40F}" type="presOf" srcId="{3CADA761-BD7E-4F6F-A1E6-CF29BF16B64C}" destId="{60E36366-1DED-4121-9A57-D09FD46CF52D}" srcOrd="0" destOrd="0" presId="urn:microsoft.com/office/officeart/2005/8/layout/matrix3"/>
    <dgm:cxn modelId="{A6CD4E07-1A9C-464F-8242-A2F0CDBB7276}" type="presOf" srcId="{A844BCAF-7DC3-41BE-9E3A-DEE6FCE5CD90}" destId="{2FBEB67E-993A-4B9D-B1F7-34E767820AAB}" srcOrd="0" destOrd="0" presId="urn:microsoft.com/office/officeart/2005/8/layout/matrix3"/>
    <dgm:cxn modelId="{5FDBD348-1F3F-44A7-9C1D-E06BA76BE5BA}" srcId="{A844BCAF-7DC3-41BE-9E3A-DEE6FCE5CD90}" destId="{3CADA761-BD7E-4F6F-A1E6-CF29BF16B64C}" srcOrd="1" destOrd="0" parTransId="{F5F6C641-66FF-40F6-9656-07BC26B9DF27}" sibTransId="{61290EAB-4E71-4999-A435-9534BA8BF187}"/>
    <dgm:cxn modelId="{FECF86B5-A475-4336-B64B-5DA6C5FB8088}" type="presParOf" srcId="{2FBEB67E-993A-4B9D-B1F7-34E767820AAB}" destId="{E9B8C647-EB3F-4BB0-B064-69A2D1406D9B}" srcOrd="0" destOrd="0" presId="urn:microsoft.com/office/officeart/2005/8/layout/matrix3"/>
    <dgm:cxn modelId="{4E5D7621-733C-4E81-BE80-1AA52055C9BC}" type="presParOf" srcId="{2FBEB67E-993A-4B9D-B1F7-34E767820AAB}" destId="{2BBC0E8A-F254-4B4C-B91C-197C77E12F9A}" srcOrd="1" destOrd="0" presId="urn:microsoft.com/office/officeart/2005/8/layout/matrix3"/>
    <dgm:cxn modelId="{6D81C7D2-88E0-4555-8B0C-26293DC1B4B3}" type="presParOf" srcId="{2FBEB67E-993A-4B9D-B1F7-34E767820AAB}" destId="{60E36366-1DED-4121-9A57-D09FD46CF52D}" srcOrd="2" destOrd="0" presId="urn:microsoft.com/office/officeart/2005/8/layout/matrix3"/>
    <dgm:cxn modelId="{6B6C33D3-D798-4EA2-AC5D-F9E0201541AB}" type="presParOf" srcId="{2FBEB67E-993A-4B9D-B1F7-34E767820AAB}" destId="{DE85FD51-261F-4462-8EC4-329D25BAEB0C}" srcOrd="3" destOrd="0" presId="urn:microsoft.com/office/officeart/2005/8/layout/matrix3"/>
    <dgm:cxn modelId="{B467C26E-054D-4009-A31B-73C8EF715A3D}" type="presParOf" srcId="{2FBEB67E-993A-4B9D-B1F7-34E767820AAB}" destId="{BE991763-8283-41BD-BF79-4E10E04EE29C}" srcOrd="4" destOrd="0" presId="urn:microsoft.com/office/officeart/2005/8/layout/matrix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B237E91-F94D-4632-9D2E-8CDB3A41BB1B}" type="doc">
      <dgm:prSet loTypeId="urn:microsoft.com/office/officeart/2005/8/layout/cycle6" loCatId="cycle" qsTypeId="urn:microsoft.com/office/officeart/2005/8/quickstyle/3d4" qsCatId="3D" csTypeId="urn:microsoft.com/office/officeart/2005/8/colors/colorful2" csCatId="colorful" phldr="1"/>
      <dgm:spPr/>
      <dgm:t>
        <a:bodyPr/>
        <a:lstStyle/>
        <a:p>
          <a:endParaRPr lang="en-US"/>
        </a:p>
      </dgm:t>
    </dgm:pt>
    <dgm:pt modelId="{31C37EEE-D5C0-4B54-949A-49404EDDE202}">
      <dgm:prSet phldrT="[Text]" custT="1"/>
      <dgm:spPr/>
      <dgm:t>
        <a:bodyPr/>
        <a:lstStyle/>
        <a:p>
          <a:r>
            <a:rPr lang="en-US" sz="2400" b="1" dirty="0" smtClean="0"/>
            <a:t>Equality</a:t>
          </a:r>
          <a:endParaRPr lang="en-US" sz="2400" b="1" dirty="0"/>
        </a:p>
      </dgm:t>
    </dgm:pt>
    <dgm:pt modelId="{A6A922C2-D8F2-42FD-AE69-A420504F33FF}" type="parTrans" cxnId="{338C12A0-9E8D-439A-A3A2-4ED3F377EA5B}">
      <dgm:prSet/>
      <dgm:spPr/>
      <dgm:t>
        <a:bodyPr/>
        <a:lstStyle/>
        <a:p>
          <a:endParaRPr lang="en-US" sz="2000"/>
        </a:p>
      </dgm:t>
    </dgm:pt>
    <dgm:pt modelId="{C2D81119-CD76-4CF4-AE6C-2974E6D20A2C}" type="sibTrans" cxnId="{338C12A0-9E8D-439A-A3A2-4ED3F377EA5B}">
      <dgm:prSet/>
      <dgm:spPr/>
      <dgm:t>
        <a:bodyPr/>
        <a:lstStyle/>
        <a:p>
          <a:endParaRPr lang="en-US" sz="2000"/>
        </a:p>
      </dgm:t>
    </dgm:pt>
    <dgm:pt modelId="{90AF3676-9112-49A9-B965-2C78923BF247}">
      <dgm:prSet phldrT="[Text]" custT="1"/>
      <dgm:spPr/>
      <dgm:t>
        <a:bodyPr/>
        <a:lstStyle/>
        <a:p>
          <a:r>
            <a:rPr lang="en-US" sz="2400" b="1" dirty="0" smtClean="0"/>
            <a:t>Mutual</a:t>
          </a:r>
          <a:r>
            <a:rPr lang="en-US" sz="2400" b="1" baseline="0" dirty="0" smtClean="0"/>
            <a:t> Goals</a:t>
          </a:r>
          <a:endParaRPr lang="en-US" sz="2400" b="1" dirty="0"/>
        </a:p>
      </dgm:t>
    </dgm:pt>
    <dgm:pt modelId="{B08C93A1-B756-4BB4-8187-D4317F80FEDA}" type="parTrans" cxnId="{6562D004-2A53-4185-B94C-4FAA11372C9D}">
      <dgm:prSet/>
      <dgm:spPr/>
      <dgm:t>
        <a:bodyPr/>
        <a:lstStyle/>
        <a:p>
          <a:endParaRPr lang="en-US" sz="2000"/>
        </a:p>
      </dgm:t>
    </dgm:pt>
    <dgm:pt modelId="{98A4EE69-C900-454E-BB34-B5D6FB3DF5DC}" type="sibTrans" cxnId="{6562D004-2A53-4185-B94C-4FAA11372C9D}">
      <dgm:prSet/>
      <dgm:spPr/>
      <dgm:t>
        <a:bodyPr/>
        <a:lstStyle/>
        <a:p>
          <a:endParaRPr lang="en-US" sz="2000"/>
        </a:p>
      </dgm:t>
    </dgm:pt>
    <dgm:pt modelId="{A9133893-F5F0-428F-BA38-97E886419BB7}">
      <dgm:prSet phldrT="[Text]" custT="1"/>
      <dgm:spPr/>
      <dgm:t>
        <a:bodyPr/>
        <a:lstStyle/>
        <a:p>
          <a:r>
            <a:rPr lang="en-US" sz="2400" b="1" dirty="0" smtClean="0"/>
            <a:t>Shared Decision Making</a:t>
          </a:r>
          <a:endParaRPr lang="en-US" sz="2400" b="1" dirty="0"/>
        </a:p>
      </dgm:t>
    </dgm:pt>
    <dgm:pt modelId="{94D4A326-BBB6-46E8-BB3B-B93CE58F962F}" type="parTrans" cxnId="{6E010B92-4C5F-40DC-B332-5112CDF7CAD9}">
      <dgm:prSet/>
      <dgm:spPr/>
      <dgm:t>
        <a:bodyPr/>
        <a:lstStyle/>
        <a:p>
          <a:endParaRPr lang="en-US" sz="2000"/>
        </a:p>
      </dgm:t>
    </dgm:pt>
    <dgm:pt modelId="{DC56E128-C727-4D54-9266-108FF73BC30D}" type="sibTrans" cxnId="{6E010B92-4C5F-40DC-B332-5112CDF7CAD9}">
      <dgm:prSet/>
      <dgm:spPr/>
      <dgm:t>
        <a:bodyPr/>
        <a:lstStyle/>
        <a:p>
          <a:endParaRPr lang="en-US" sz="2000"/>
        </a:p>
      </dgm:t>
    </dgm:pt>
    <dgm:pt modelId="{BA96613B-02F4-4FD3-BDAB-DDB51359CCA6}">
      <dgm:prSet phldrT="[Text]" custT="1"/>
      <dgm:spPr/>
      <dgm:t>
        <a:bodyPr/>
        <a:lstStyle/>
        <a:p>
          <a:r>
            <a:rPr lang="en-US" sz="2400" b="1" dirty="0" smtClean="0"/>
            <a:t>Shared  Resources</a:t>
          </a:r>
          <a:endParaRPr lang="en-US" sz="2400" b="1" dirty="0"/>
        </a:p>
      </dgm:t>
    </dgm:pt>
    <dgm:pt modelId="{445C7C11-8E40-4D2B-9DF1-F401AF5ADB93}" type="parTrans" cxnId="{A8620E83-186A-4FFC-BD2A-F74851EFFA4B}">
      <dgm:prSet/>
      <dgm:spPr/>
      <dgm:t>
        <a:bodyPr/>
        <a:lstStyle/>
        <a:p>
          <a:endParaRPr lang="en-US" sz="2000"/>
        </a:p>
      </dgm:t>
    </dgm:pt>
    <dgm:pt modelId="{AE5BF3B8-9C17-4983-9F0A-D2277D804DD3}" type="sibTrans" cxnId="{A8620E83-186A-4FFC-BD2A-F74851EFFA4B}">
      <dgm:prSet/>
      <dgm:spPr/>
      <dgm:t>
        <a:bodyPr/>
        <a:lstStyle/>
        <a:p>
          <a:endParaRPr lang="en-US" sz="2000"/>
        </a:p>
      </dgm:t>
    </dgm:pt>
    <dgm:pt modelId="{D5B83C27-D2B6-4284-A925-0E907F0279DF}">
      <dgm:prSet phldrT="[Text]" custT="1"/>
      <dgm:spPr/>
      <dgm:t>
        <a:bodyPr/>
        <a:lstStyle/>
        <a:p>
          <a:r>
            <a:rPr lang="en-US" sz="2000" b="1" dirty="0" smtClean="0"/>
            <a:t>Shared Accountability for Outcomes</a:t>
          </a:r>
          <a:endParaRPr lang="en-US" sz="2000" b="1" dirty="0"/>
        </a:p>
      </dgm:t>
    </dgm:pt>
    <dgm:pt modelId="{FF6369C1-CE98-4C7C-BA1D-C003217B5E2F}" type="parTrans" cxnId="{F88E0498-92DC-46B1-A1EA-1156E22C21F2}">
      <dgm:prSet/>
      <dgm:spPr/>
      <dgm:t>
        <a:bodyPr/>
        <a:lstStyle/>
        <a:p>
          <a:endParaRPr lang="en-US"/>
        </a:p>
      </dgm:t>
    </dgm:pt>
    <dgm:pt modelId="{55F8F412-49FA-44A3-8B10-ED36EB52223E}" type="sibTrans" cxnId="{F88E0498-92DC-46B1-A1EA-1156E22C21F2}">
      <dgm:prSet/>
      <dgm:spPr/>
      <dgm:t>
        <a:bodyPr/>
        <a:lstStyle/>
        <a:p>
          <a:endParaRPr lang="en-US"/>
        </a:p>
      </dgm:t>
    </dgm:pt>
    <dgm:pt modelId="{A5EED78F-0701-4C87-9120-7E9A022497AE}">
      <dgm:prSet phldrT="[Text]" custT="1"/>
      <dgm:spPr/>
      <dgm:t>
        <a:bodyPr/>
        <a:lstStyle/>
        <a:p>
          <a:r>
            <a:rPr lang="en-US" sz="2400" b="1" dirty="0" smtClean="0"/>
            <a:t>Trust</a:t>
          </a:r>
          <a:endParaRPr lang="en-US" sz="2400" b="1" dirty="0"/>
        </a:p>
      </dgm:t>
    </dgm:pt>
    <dgm:pt modelId="{BAF1108E-2F0A-4EA0-A072-55E094CA9834}" type="parTrans" cxnId="{76875EC3-0B0D-4E00-A467-5065EB392A99}">
      <dgm:prSet/>
      <dgm:spPr/>
      <dgm:t>
        <a:bodyPr/>
        <a:lstStyle/>
        <a:p>
          <a:endParaRPr lang="en-US"/>
        </a:p>
      </dgm:t>
    </dgm:pt>
    <dgm:pt modelId="{EEC2CF99-AEE3-44C7-8B2A-15C89982DED9}" type="sibTrans" cxnId="{76875EC3-0B0D-4E00-A467-5065EB392A99}">
      <dgm:prSet/>
      <dgm:spPr/>
      <dgm:t>
        <a:bodyPr/>
        <a:lstStyle/>
        <a:p>
          <a:endParaRPr lang="en-US"/>
        </a:p>
      </dgm:t>
    </dgm:pt>
    <dgm:pt modelId="{D3893799-0A02-43FB-B8FA-C5864F99328C}" type="pres">
      <dgm:prSet presAssocID="{2B237E91-F94D-4632-9D2E-8CDB3A41BB1B}" presName="cycle" presStyleCnt="0">
        <dgm:presLayoutVars>
          <dgm:dir/>
          <dgm:resizeHandles val="exact"/>
        </dgm:presLayoutVars>
      </dgm:prSet>
      <dgm:spPr/>
      <dgm:t>
        <a:bodyPr/>
        <a:lstStyle/>
        <a:p>
          <a:endParaRPr lang="en-US"/>
        </a:p>
      </dgm:t>
    </dgm:pt>
    <dgm:pt modelId="{08F7CD1A-6FAA-47CF-89B8-CB81C4578D47}" type="pres">
      <dgm:prSet presAssocID="{31C37EEE-D5C0-4B54-949A-49404EDDE202}" presName="node" presStyleLbl="node1" presStyleIdx="0" presStyleCnt="6" custScaleX="118123" custScaleY="132832">
        <dgm:presLayoutVars>
          <dgm:bulletEnabled val="1"/>
        </dgm:presLayoutVars>
      </dgm:prSet>
      <dgm:spPr/>
      <dgm:t>
        <a:bodyPr/>
        <a:lstStyle/>
        <a:p>
          <a:endParaRPr lang="en-US"/>
        </a:p>
      </dgm:t>
    </dgm:pt>
    <dgm:pt modelId="{BEB87824-9DE9-4E44-B0A0-BBDB444ADBEA}" type="pres">
      <dgm:prSet presAssocID="{31C37EEE-D5C0-4B54-949A-49404EDDE202}" presName="spNode" presStyleCnt="0"/>
      <dgm:spPr/>
    </dgm:pt>
    <dgm:pt modelId="{E976C40D-DF9C-4716-9686-B49BC4F76FBD}" type="pres">
      <dgm:prSet presAssocID="{C2D81119-CD76-4CF4-AE6C-2974E6D20A2C}" presName="sibTrans" presStyleLbl="sibTrans1D1" presStyleIdx="0" presStyleCnt="6"/>
      <dgm:spPr/>
      <dgm:t>
        <a:bodyPr/>
        <a:lstStyle/>
        <a:p>
          <a:endParaRPr lang="en-US"/>
        </a:p>
      </dgm:t>
    </dgm:pt>
    <dgm:pt modelId="{B3D1F6FE-6DB0-4E40-87D6-53D7F4666F0F}" type="pres">
      <dgm:prSet presAssocID="{90AF3676-9112-49A9-B965-2C78923BF247}" presName="node" presStyleLbl="node1" presStyleIdx="1" presStyleCnt="6" custScaleX="136158" custScaleY="138754" custRadScaleRad="98503" custRadScaleInc="1627">
        <dgm:presLayoutVars>
          <dgm:bulletEnabled val="1"/>
        </dgm:presLayoutVars>
      </dgm:prSet>
      <dgm:spPr/>
      <dgm:t>
        <a:bodyPr/>
        <a:lstStyle/>
        <a:p>
          <a:endParaRPr lang="en-US"/>
        </a:p>
      </dgm:t>
    </dgm:pt>
    <dgm:pt modelId="{9E29452E-36BD-4A71-9D4D-EE853C1C4F75}" type="pres">
      <dgm:prSet presAssocID="{90AF3676-9112-49A9-B965-2C78923BF247}" presName="spNode" presStyleCnt="0"/>
      <dgm:spPr/>
    </dgm:pt>
    <dgm:pt modelId="{69511BD3-899C-4DA4-9030-8CE365CBE25C}" type="pres">
      <dgm:prSet presAssocID="{98A4EE69-C900-454E-BB34-B5D6FB3DF5DC}" presName="sibTrans" presStyleLbl="sibTrans1D1" presStyleIdx="1" presStyleCnt="6"/>
      <dgm:spPr/>
      <dgm:t>
        <a:bodyPr/>
        <a:lstStyle/>
        <a:p>
          <a:endParaRPr lang="en-US"/>
        </a:p>
      </dgm:t>
    </dgm:pt>
    <dgm:pt modelId="{26B0EA77-994B-436D-BA2F-1B90E786B8A1}" type="pres">
      <dgm:prSet presAssocID="{A9133893-F5F0-428F-BA38-97E886419BB7}" presName="node" presStyleLbl="node1" presStyleIdx="2" presStyleCnt="6" custScaleX="134581" custScaleY="148401" custRadScaleRad="96762" custRadScaleInc="-57236">
        <dgm:presLayoutVars>
          <dgm:bulletEnabled val="1"/>
        </dgm:presLayoutVars>
      </dgm:prSet>
      <dgm:spPr/>
      <dgm:t>
        <a:bodyPr/>
        <a:lstStyle/>
        <a:p>
          <a:endParaRPr lang="en-US"/>
        </a:p>
      </dgm:t>
    </dgm:pt>
    <dgm:pt modelId="{92197A6A-4131-4069-8330-A962000F3B60}" type="pres">
      <dgm:prSet presAssocID="{A9133893-F5F0-428F-BA38-97E886419BB7}" presName="spNode" presStyleCnt="0"/>
      <dgm:spPr/>
    </dgm:pt>
    <dgm:pt modelId="{A238FFA3-27AE-42D7-8164-18FEFD2B2AA5}" type="pres">
      <dgm:prSet presAssocID="{DC56E128-C727-4D54-9266-108FF73BC30D}" presName="sibTrans" presStyleLbl="sibTrans1D1" presStyleIdx="2" presStyleCnt="6"/>
      <dgm:spPr/>
      <dgm:t>
        <a:bodyPr/>
        <a:lstStyle/>
        <a:p>
          <a:endParaRPr lang="en-US"/>
        </a:p>
      </dgm:t>
    </dgm:pt>
    <dgm:pt modelId="{B3D2D5F3-C108-4AF3-8CA7-68E9084CA7F9}" type="pres">
      <dgm:prSet presAssocID="{BA96613B-02F4-4FD3-BDAB-DDB51359CCA6}" presName="node" presStyleLbl="node1" presStyleIdx="3" presStyleCnt="6" custScaleX="155909" custScaleY="151471" custRadScaleRad="93215" custRadScaleInc="12643">
        <dgm:presLayoutVars>
          <dgm:bulletEnabled val="1"/>
        </dgm:presLayoutVars>
      </dgm:prSet>
      <dgm:spPr/>
      <dgm:t>
        <a:bodyPr/>
        <a:lstStyle/>
        <a:p>
          <a:endParaRPr lang="en-US"/>
        </a:p>
      </dgm:t>
    </dgm:pt>
    <dgm:pt modelId="{ED7E90E4-559D-4D9A-A574-66555C77DE3A}" type="pres">
      <dgm:prSet presAssocID="{BA96613B-02F4-4FD3-BDAB-DDB51359CCA6}" presName="spNode" presStyleCnt="0"/>
      <dgm:spPr/>
    </dgm:pt>
    <dgm:pt modelId="{B9B472AA-A0E6-4CE9-B116-A2A4DBEF43CC}" type="pres">
      <dgm:prSet presAssocID="{AE5BF3B8-9C17-4983-9F0A-D2277D804DD3}" presName="sibTrans" presStyleLbl="sibTrans1D1" presStyleIdx="3" presStyleCnt="6"/>
      <dgm:spPr/>
      <dgm:t>
        <a:bodyPr/>
        <a:lstStyle/>
        <a:p>
          <a:endParaRPr lang="en-US"/>
        </a:p>
      </dgm:t>
    </dgm:pt>
    <dgm:pt modelId="{C7C28BD8-A4E7-4232-8842-9D4CFD464D04}" type="pres">
      <dgm:prSet presAssocID="{D5B83C27-D2B6-4284-A925-0E907F0279DF}" presName="node" presStyleLbl="node1" presStyleIdx="4" presStyleCnt="6" custScaleX="169303" custScaleY="129023" custRadScaleRad="101987" custRadScaleInc="74188">
        <dgm:presLayoutVars>
          <dgm:bulletEnabled val="1"/>
        </dgm:presLayoutVars>
      </dgm:prSet>
      <dgm:spPr/>
      <dgm:t>
        <a:bodyPr/>
        <a:lstStyle/>
        <a:p>
          <a:endParaRPr lang="en-US"/>
        </a:p>
      </dgm:t>
    </dgm:pt>
    <dgm:pt modelId="{24189A50-42B4-403D-8547-7B13268009CC}" type="pres">
      <dgm:prSet presAssocID="{D5B83C27-D2B6-4284-A925-0E907F0279DF}" presName="spNode" presStyleCnt="0"/>
      <dgm:spPr/>
    </dgm:pt>
    <dgm:pt modelId="{005B6C8C-CE80-4D30-BC55-B6FD40322353}" type="pres">
      <dgm:prSet presAssocID="{55F8F412-49FA-44A3-8B10-ED36EB52223E}" presName="sibTrans" presStyleLbl="sibTrans1D1" presStyleIdx="4" presStyleCnt="6"/>
      <dgm:spPr/>
      <dgm:t>
        <a:bodyPr/>
        <a:lstStyle/>
        <a:p>
          <a:endParaRPr lang="en-US"/>
        </a:p>
      </dgm:t>
    </dgm:pt>
    <dgm:pt modelId="{3429C00A-C11B-4FFE-ADA6-DE81E6ECA4EB}" type="pres">
      <dgm:prSet presAssocID="{A5EED78F-0701-4C87-9120-7E9A022497AE}" presName="node" presStyleLbl="node1" presStyleIdx="5" presStyleCnt="6" custScaleX="112595" custScaleY="119377" custRadScaleRad="106668" custRadScaleInc="537">
        <dgm:presLayoutVars>
          <dgm:bulletEnabled val="1"/>
        </dgm:presLayoutVars>
      </dgm:prSet>
      <dgm:spPr/>
      <dgm:t>
        <a:bodyPr/>
        <a:lstStyle/>
        <a:p>
          <a:endParaRPr lang="en-US"/>
        </a:p>
      </dgm:t>
    </dgm:pt>
    <dgm:pt modelId="{EBA4F1E9-12BF-472E-982B-98DFAC18576A}" type="pres">
      <dgm:prSet presAssocID="{A5EED78F-0701-4C87-9120-7E9A022497AE}" presName="spNode" presStyleCnt="0"/>
      <dgm:spPr/>
    </dgm:pt>
    <dgm:pt modelId="{FBE0C3DB-81F9-49C1-A1C4-9671DF5232B4}" type="pres">
      <dgm:prSet presAssocID="{EEC2CF99-AEE3-44C7-8B2A-15C89982DED9}" presName="sibTrans" presStyleLbl="sibTrans1D1" presStyleIdx="5" presStyleCnt="6"/>
      <dgm:spPr/>
      <dgm:t>
        <a:bodyPr/>
        <a:lstStyle/>
        <a:p>
          <a:endParaRPr lang="en-US"/>
        </a:p>
      </dgm:t>
    </dgm:pt>
  </dgm:ptLst>
  <dgm:cxnLst>
    <dgm:cxn modelId="{76875EC3-0B0D-4E00-A467-5065EB392A99}" srcId="{2B237E91-F94D-4632-9D2E-8CDB3A41BB1B}" destId="{A5EED78F-0701-4C87-9120-7E9A022497AE}" srcOrd="5" destOrd="0" parTransId="{BAF1108E-2F0A-4EA0-A072-55E094CA9834}" sibTransId="{EEC2CF99-AEE3-44C7-8B2A-15C89982DED9}"/>
    <dgm:cxn modelId="{6FEB43AF-B66B-4348-B651-ABA9FA2A4400}" type="presOf" srcId="{DC56E128-C727-4D54-9266-108FF73BC30D}" destId="{A238FFA3-27AE-42D7-8164-18FEFD2B2AA5}" srcOrd="0" destOrd="0" presId="urn:microsoft.com/office/officeart/2005/8/layout/cycle6"/>
    <dgm:cxn modelId="{73B66383-6DC2-4907-812F-18D79DA7DCE5}" type="presOf" srcId="{EEC2CF99-AEE3-44C7-8B2A-15C89982DED9}" destId="{FBE0C3DB-81F9-49C1-A1C4-9671DF5232B4}" srcOrd="0" destOrd="0" presId="urn:microsoft.com/office/officeart/2005/8/layout/cycle6"/>
    <dgm:cxn modelId="{A8620E83-186A-4FFC-BD2A-F74851EFFA4B}" srcId="{2B237E91-F94D-4632-9D2E-8CDB3A41BB1B}" destId="{BA96613B-02F4-4FD3-BDAB-DDB51359CCA6}" srcOrd="3" destOrd="0" parTransId="{445C7C11-8E40-4D2B-9DF1-F401AF5ADB93}" sibTransId="{AE5BF3B8-9C17-4983-9F0A-D2277D804DD3}"/>
    <dgm:cxn modelId="{6562D004-2A53-4185-B94C-4FAA11372C9D}" srcId="{2B237E91-F94D-4632-9D2E-8CDB3A41BB1B}" destId="{90AF3676-9112-49A9-B965-2C78923BF247}" srcOrd="1" destOrd="0" parTransId="{B08C93A1-B756-4BB4-8187-D4317F80FEDA}" sibTransId="{98A4EE69-C900-454E-BB34-B5D6FB3DF5DC}"/>
    <dgm:cxn modelId="{12921B1A-A42E-4D36-AB8F-5B780FEAF803}" type="presOf" srcId="{55F8F412-49FA-44A3-8B10-ED36EB52223E}" destId="{005B6C8C-CE80-4D30-BC55-B6FD40322353}" srcOrd="0" destOrd="0" presId="urn:microsoft.com/office/officeart/2005/8/layout/cycle6"/>
    <dgm:cxn modelId="{965A34E8-F27B-4FD6-B4D1-CB3B2A322BDA}" type="presOf" srcId="{BA96613B-02F4-4FD3-BDAB-DDB51359CCA6}" destId="{B3D2D5F3-C108-4AF3-8CA7-68E9084CA7F9}" srcOrd="0" destOrd="0" presId="urn:microsoft.com/office/officeart/2005/8/layout/cycle6"/>
    <dgm:cxn modelId="{7C156C8F-1474-4544-8487-F98D878848C3}" type="presOf" srcId="{AE5BF3B8-9C17-4983-9F0A-D2277D804DD3}" destId="{B9B472AA-A0E6-4CE9-B116-A2A4DBEF43CC}" srcOrd="0" destOrd="0" presId="urn:microsoft.com/office/officeart/2005/8/layout/cycle6"/>
    <dgm:cxn modelId="{0D2DC11B-ACD5-45E5-AF05-F137E3F8AF6C}" type="presOf" srcId="{31C37EEE-D5C0-4B54-949A-49404EDDE202}" destId="{08F7CD1A-6FAA-47CF-89B8-CB81C4578D47}" srcOrd="0" destOrd="0" presId="urn:microsoft.com/office/officeart/2005/8/layout/cycle6"/>
    <dgm:cxn modelId="{DD4EA004-DCE8-48C2-BB85-FA3339F3617D}" type="presOf" srcId="{90AF3676-9112-49A9-B965-2C78923BF247}" destId="{B3D1F6FE-6DB0-4E40-87D6-53D7F4666F0F}" srcOrd="0" destOrd="0" presId="urn:microsoft.com/office/officeart/2005/8/layout/cycle6"/>
    <dgm:cxn modelId="{6E010B92-4C5F-40DC-B332-5112CDF7CAD9}" srcId="{2B237E91-F94D-4632-9D2E-8CDB3A41BB1B}" destId="{A9133893-F5F0-428F-BA38-97E886419BB7}" srcOrd="2" destOrd="0" parTransId="{94D4A326-BBB6-46E8-BB3B-B93CE58F962F}" sibTransId="{DC56E128-C727-4D54-9266-108FF73BC30D}"/>
    <dgm:cxn modelId="{338C12A0-9E8D-439A-A3A2-4ED3F377EA5B}" srcId="{2B237E91-F94D-4632-9D2E-8CDB3A41BB1B}" destId="{31C37EEE-D5C0-4B54-949A-49404EDDE202}" srcOrd="0" destOrd="0" parTransId="{A6A922C2-D8F2-42FD-AE69-A420504F33FF}" sibTransId="{C2D81119-CD76-4CF4-AE6C-2974E6D20A2C}"/>
    <dgm:cxn modelId="{8B8F0DB9-4A54-4145-91BE-D635D4A61169}" type="presOf" srcId="{A5EED78F-0701-4C87-9120-7E9A022497AE}" destId="{3429C00A-C11B-4FFE-ADA6-DE81E6ECA4EB}" srcOrd="0" destOrd="0" presId="urn:microsoft.com/office/officeart/2005/8/layout/cycle6"/>
    <dgm:cxn modelId="{136CEE23-0ECA-4426-B74F-33C0A2E98F89}" type="presOf" srcId="{D5B83C27-D2B6-4284-A925-0E907F0279DF}" destId="{C7C28BD8-A4E7-4232-8842-9D4CFD464D04}" srcOrd="0" destOrd="0" presId="urn:microsoft.com/office/officeart/2005/8/layout/cycle6"/>
    <dgm:cxn modelId="{CA71F541-6383-41EB-97F3-4BE2960837E8}" type="presOf" srcId="{C2D81119-CD76-4CF4-AE6C-2974E6D20A2C}" destId="{E976C40D-DF9C-4716-9686-B49BC4F76FBD}" srcOrd="0" destOrd="0" presId="urn:microsoft.com/office/officeart/2005/8/layout/cycle6"/>
    <dgm:cxn modelId="{E459CB84-2B07-41E7-B05F-3A60751C4997}" type="presOf" srcId="{A9133893-F5F0-428F-BA38-97E886419BB7}" destId="{26B0EA77-994B-436D-BA2F-1B90E786B8A1}" srcOrd="0" destOrd="0" presId="urn:microsoft.com/office/officeart/2005/8/layout/cycle6"/>
    <dgm:cxn modelId="{F88E0498-92DC-46B1-A1EA-1156E22C21F2}" srcId="{2B237E91-F94D-4632-9D2E-8CDB3A41BB1B}" destId="{D5B83C27-D2B6-4284-A925-0E907F0279DF}" srcOrd="4" destOrd="0" parTransId="{FF6369C1-CE98-4C7C-BA1D-C003217B5E2F}" sibTransId="{55F8F412-49FA-44A3-8B10-ED36EB52223E}"/>
    <dgm:cxn modelId="{5BDB9C84-F9FF-4348-ACD5-6B23320348F1}" type="presOf" srcId="{2B237E91-F94D-4632-9D2E-8CDB3A41BB1B}" destId="{D3893799-0A02-43FB-B8FA-C5864F99328C}" srcOrd="0" destOrd="0" presId="urn:microsoft.com/office/officeart/2005/8/layout/cycle6"/>
    <dgm:cxn modelId="{9C6DB36A-E52C-4228-AA6A-6016123CA73C}" type="presOf" srcId="{98A4EE69-C900-454E-BB34-B5D6FB3DF5DC}" destId="{69511BD3-899C-4DA4-9030-8CE365CBE25C}" srcOrd="0" destOrd="0" presId="urn:microsoft.com/office/officeart/2005/8/layout/cycle6"/>
    <dgm:cxn modelId="{04576908-4206-4233-BE1D-B8B77D5DBF0D}" type="presParOf" srcId="{D3893799-0A02-43FB-B8FA-C5864F99328C}" destId="{08F7CD1A-6FAA-47CF-89B8-CB81C4578D47}" srcOrd="0" destOrd="0" presId="urn:microsoft.com/office/officeart/2005/8/layout/cycle6"/>
    <dgm:cxn modelId="{85BD040C-7D2B-4247-98E5-E394A93FC821}" type="presParOf" srcId="{D3893799-0A02-43FB-B8FA-C5864F99328C}" destId="{BEB87824-9DE9-4E44-B0A0-BBDB444ADBEA}" srcOrd="1" destOrd="0" presId="urn:microsoft.com/office/officeart/2005/8/layout/cycle6"/>
    <dgm:cxn modelId="{5B681A1D-D891-4A29-8936-70441B07B564}" type="presParOf" srcId="{D3893799-0A02-43FB-B8FA-C5864F99328C}" destId="{E976C40D-DF9C-4716-9686-B49BC4F76FBD}" srcOrd="2" destOrd="0" presId="urn:microsoft.com/office/officeart/2005/8/layout/cycle6"/>
    <dgm:cxn modelId="{B558FC28-F018-411B-856C-03E6ED29F097}" type="presParOf" srcId="{D3893799-0A02-43FB-B8FA-C5864F99328C}" destId="{B3D1F6FE-6DB0-4E40-87D6-53D7F4666F0F}" srcOrd="3" destOrd="0" presId="urn:microsoft.com/office/officeart/2005/8/layout/cycle6"/>
    <dgm:cxn modelId="{397982E1-1203-4047-BC8E-3C75723BF9FC}" type="presParOf" srcId="{D3893799-0A02-43FB-B8FA-C5864F99328C}" destId="{9E29452E-36BD-4A71-9D4D-EE853C1C4F75}" srcOrd="4" destOrd="0" presId="urn:microsoft.com/office/officeart/2005/8/layout/cycle6"/>
    <dgm:cxn modelId="{17807099-505D-4C85-AC5D-B0F19773650B}" type="presParOf" srcId="{D3893799-0A02-43FB-B8FA-C5864F99328C}" destId="{69511BD3-899C-4DA4-9030-8CE365CBE25C}" srcOrd="5" destOrd="0" presId="urn:microsoft.com/office/officeart/2005/8/layout/cycle6"/>
    <dgm:cxn modelId="{82EC9577-4B62-4656-9BAF-D871C1ADDB8B}" type="presParOf" srcId="{D3893799-0A02-43FB-B8FA-C5864F99328C}" destId="{26B0EA77-994B-436D-BA2F-1B90E786B8A1}" srcOrd="6" destOrd="0" presId="urn:microsoft.com/office/officeart/2005/8/layout/cycle6"/>
    <dgm:cxn modelId="{A38C2118-A5B7-4B47-B791-6E9265F482C3}" type="presParOf" srcId="{D3893799-0A02-43FB-B8FA-C5864F99328C}" destId="{92197A6A-4131-4069-8330-A962000F3B60}" srcOrd="7" destOrd="0" presId="urn:microsoft.com/office/officeart/2005/8/layout/cycle6"/>
    <dgm:cxn modelId="{3AB30366-32D9-41B1-ADF0-11BB35EAE208}" type="presParOf" srcId="{D3893799-0A02-43FB-B8FA-C5864F99328C}" destId="{A238FFA3-27AE-42D7-8164-18FEFD2B2AA5}" srcOrd="8" destOrd="0" presId="urn:microsoft.com/office/officeart/2005/8/layout/cycle6"/>
    <dgm:cxn modelId="{2E30F083-3359-48F4-A77E-4707D96E5FCE}" type="presParOf" srcId="{D3893799-0A02-43FB-B8FA-C5864F99328C}" destId="{B3D2D5F3-C108-4AF3-8CA7-68E9084CA7F9}" srcOrd="9" destOrd="0" presId="urn:microsoft.com/office/officeart/2005/8/layout/cycle6"/>
    <dgm:cxn modelId="{8E100DC2-C253-45E6-B04F-1DFDFF776A7C}" type="presParOf" srcId="{D3893799-0A02-43FB-B8FA-C5864F99328C}" destId="{ED7E90E4-559D-4D9A-A574-66555C77DE3A}" srcOrd="10" destOrd="0" presId="urn:microsoft.com/office/officeart/2005/8/layout/cycle6"/>
    <dgm:cxn modelId="{3C1FD171-2423-4CA6-9755-AD59900E33E5}" type="presParOf" srcId="{D3893799-0A02-43FB-B8FA-C5864F99328C}" destId="{B9B472AA-A0E6-4CE9-B116-A2A4DBEF43CC}" srcOrd="11" destOrd="0" presId="urn:microsoft.com/office/officeart/2005/8/layout/cycle6"/>
    <dgm:cxn modelId="{8591C0C1-385D-4587-B0AE-D73EC43F2F87}" type="presParOf" srcId="{D3893799-0A02-43FB-B8FA-C5864F99328C}" destId="{C7C28BD8-A4E7-4232-8842-9D4CFD464D04}" srcOrd="12" destOrd="0" presId="urn:microsoft.com/office/officeart/2005/8/layout/cycle6"/>
    <dgm:cxn modelId="{1BEDC4BF-BAF3-4A44-AD27-EB7F23871C3E}" type="presParOf" srcId="{D3893799-0A02-43FB-B8FA-C5864F99328C}" destId="{24189A50-42B4-403D-8547-7B13268009CC}" srcOrd="13" destOrd="0" presId="urn:microsoft.com/office/officeart/2005/8/layout/cycle6"/>
    <dgm:cxn modelId="{72995154-7E14-48FE-BA32-B7C1AA48E90E}" type="presParOf" srcId="{D3893799-0A02-43FB-B8FA-C5864F99328C}" destId="{005B6C8C-CE80-4D30-BC55-B6FD40322353}" srcOrd="14" destOrd="0" presId="urn:microsoft.com/office/officeart/2005/8/layout/cycle6"/>
    <dgm:cxn modelId="{B2A25258-23D7-4AC7-9FFD-F0415BBD0BCB}" type="presParOf" srcId="{D3893799-0A02-43FB-B8FA-C5864F99328C}" destId="{3429C00A-C11B-4FFE-ADA6-DE81E6ECA4EB}" srcOrd="15" destOrd="0" presId="urn:microsoft.com/office/officeart/2005/8/layout/cycle6"/>
    <dgm:cxn modelId="{DD282820-27AA-4B4E-8177-194B55B66F78}" type="presParOf" srcId="{D3893799-0A02-43FB-B8FA-C5864F99328C}" destId="{EBA4F1E9-12BF-472E-982B-98DFAC18576A}" srcOrd="16" destOrd="0" presId="urn:microsoft.com/office/officeart/2005/8/layout/cycle6"/>
    <dgm:cxn modelId="{8C40AA8D-3591-4FD3-B1C3-CCA4DB2A6A0D}" type="presParOf" srcId="{D3893799-0A02-43FB-B8FA-C5864F99328C}" destId="{FBE0C3DB-81F9-49C1-A1C4-9671DF5232B4}" srcOrd="17" destOrd="0" presId="urn:microsoft.com/office/officeart/2005/8/layout/cycle6"/>
  </dgm:cxnLst>
  <dgm:bg>
    <a:solidFill>
      <a:schemeClr val="tx1"/>
    </a:solidFill>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09DD879-3746-461A-91C0-17CD853CE62C}" type="doc">
      <dgm:prSet loTypeId="urn:microsoft.com/office/officeart/2005/8/layout/chart3" loCatId="cycle" qsTypeId="urn:microsoft.com/office/officeart/2005/8/quickstyle/3d3" qsCatId="3D" csTypeId="urn:microsoft.com/office/officeart/2005/8/colors/colorful2" csCatId="colorful" phldr="1"/>
      <dgm:spPr/>
    </dgm:pt>
    <dgm:pt modelId="{CEF13AFC-0A1C-4A4C-883C-0DC853CC0B04}">
      <dgm:prSet phldrT="[Text]" custT="1"/>
      <dgm:spPr>
        <a:solidFill>
          <a:schemeClr val="accent2"/>
        </a:solidFill>
      </dgm:spPr>
      <dgm:t>
        <a:bodyPr/>
        <a:lstStyle/>
        <a:p>
          <a:r>
            <a:rPr lang="en-US" sz="1800" b="1" dirty="0" smtClean="0">
              <a:latin typeface="+mn-lt"/>
            </a:rPr>
            <a:t>Sharing of ideas </a:t>
          </a:r>
          <a:endParaRPr lang="en-US" sz="1800" b="1" dirty="0">
            <a:latin typeface="+mn-lt"/>
          </a:endParaRPr>
        </a:p>
      </dgm:t>
    </dgm:pt>
    <dgm:pt modelId="{770ACAFD-99B2-4E12-8B73-3F49B0D65E47}" type="parTrans" cxnId="{6F4087A4-B0A4-435A-8359-B4054DDBE019}">
      <dgm:prSet/>
      <dgm:spPr/>
      <dgm:t>
        <a:bodyPr/>
        <a:lstStyle/>
        <a:p>
          <a:endParaRPr lang="en-US">
            <a:latin typeface="+mn-lt"/>
          </a:endParaRPr>
        </a:p>
      </dgm:t>
    </dgm:pt>
    <dgm:pt modelId="{3D6C74CF-1D06-466B-AE41-567B99229DC3}" type="sibTrans" cxnId="{6F4087A4-B0A4-435A-8359-B4054DDBE019}">
      <dgm:prSet/>
      <dgm:spPr/>
      <dgm:t>
        <a:bodyPr/>
        <a:lstStyle/>
        <a:p>
          <a:endParaRPr lang="en-US">
            <a:latin typeface="+mn-lt"/>
          </a:endParaRPr>
        </a:p>
      </dgm:t>
    </dgm:pt>
    <dgm:pt modelId="{D9B9B296-3EAD-4AC6-B606-AF5687B85095}">
      <dgm:prSet phldrT="[Text]" custT="1"/>
      <dgm:spPr>
        <a:solidFill>
          <a:srgbClr val="00B050"/>
        </a:solidFill>
      </dgm:spPr>
      <dgm:t>
        <a:bodyPr/>
        <a:lstStyle/>
        <a:p>
          <a:r>
            <a:rPr lang="en-US" sz="1800" b="1" dirty="0" smtClean="0">
              <a:latin typeface="+mn-lt"/>
            </a:rPr>
            <a:t>Cross subject areas</a:t>
          </a:r>
          <a:endParaRPr lang="en-US" sz="1800" b="1" dirty="0">
            <a:latin typeface="+mn-lt"/>
          </a:endParaRPr>
        </a:p>
      </dgm:t>
    </dgm:pt>
    <dgm:pt modelId="{75C248F5-47D7-43CE-8742-4AB630C21D2E}" type="parTrans" cxnId="{EE90ABF7-7CDC-487B-9D3A-1B73D6783E5B}">
      <dgm:prSet/>
      <dgm:spPr/>
      <dgm:t>
        <a:bodyPr/>
        <a:lstStyle/>
        <a:p>
          <a:endParaRPr lang="en-US">
            <a:latin typeface="+mn-lt"/>
          </a:endParaRPr>
        </a:p>
      </dgm:t>
    </dgm:pt>
    <dgm:pt modelId="{684F8F01-AABC-44E3-A2AF-0563289C9278}" type="sibTrans" cxnId="{EE90ABF7-7CDC-487B-9D3A-1B73D6783E5B}">
      <dgm:prSet/>
      <dgm:spPr/>
      <dgm:t>
        <a:bodyPr/>
        <a:lstStyle/>
        <a:p>
          <a:endParaRPr lang="en-US">
            <a:latin typeface="+mn-lt"/>
          </a:endParaRPr>
        </a:p>
      </dgm:t>
    </dgm:pt>
    <dgm:pt modelId="{6B469178-D4A4-4FC9-A777-F8D454759C31}">
      <dgm:prSet phldrT="[Text]" custT="1"/>
      <dgm:spPr>
        <a:solidFill>
          <a:srgbClr val="CC6600"/>
        </a:solidFill>
      </dgm:spPr>
      <dgm:t>
        <a:bodyPr/>
        <a:lstStyle/>
        <a:p>
          <a:r>
            <a:rPr lang="en-US" sz="1800" b="1" dirty="0" smtClean="0">
              <a:latin typeface="+mn-lt"/>
            </a:rPr>
            <a:t>Emotional Support</a:t>
          </a:r>
          <a:endParaRPr lang="en-US" sz="1800" b="1" dirty="0">
            <a:latin typeface="+mn-lt"/>
          </a:endParaRPr>
        </a:p>
      </dgm:t>
    </dgm:pt>
    <dgm:pt modelId="{0F8F6C43-3F75-4C12-99CE-CC4A7943CE39}" type="parTrans" cxnId="{3ED32FDC-3D42-4FED-916B-785AB56B4BDC}">
      <dgm:prSet/>
      <dgm:spPr/>
      <dgm:t>
        <a:bodyPr/>
        <a:lstStyle/>
        <a:p>
          <a:endParaRPr lang="en-US">
            <a:latin typeface="+mn-lt"/>
          </a:endParaRPr>
        </a:p>
      </dgm:t>
    </dgm:pt>
    <dgm:pt modelId="{12B766E8-4DFA-4559-A00B-65A0FE906732}" type="sibTrans" cxnId="{3ED32FDC-3D42-4FED-916B-785AB56B4BDC}">
      <dgm:prSet/>
      <dgm:spPr/>
      <dgm:t>
        <a:bodyPr/>
        <a:lstStyle/>
        <a:p>
          <a:endParaRPr lang="en-US">
            <a:latin typeface="+mn-lt"/>
          </a:endParaRPr>
        </a:p>
      </dgm:t>
    </dgm:pt>
    <dgm:pt modelId="{D3E620F5-35E0-424B-856D-C11D68021545}">
      <dgm:prSet phldrT="[Text]" custT="1"/>
      <dgm:spPr>
        <a:solidFill>
          <a:srgbClr val="00B0F0"/>
        </a:solidFill>
      </dgm:spPr>
      <dgm:t>
        <a:bodyPr/>
        <a:lstStyle/>
        <a:p>
          <a:r>
            <a:rPr lang="en-US" sz="1800" b="1" dirty="0" smtClean="0">
              <a:latin typeface="+mn-lt"/>
            </a:rPr>
            <a:t>Consistency across grade level classes</a:t>
          </a:r>
          <a:endParaRPr lang="en-US" sz="1800" b="1" dirty="0">
            <a:latin typeface="+mn-lt"/>
          </a:endParaRPr>
        </a:p>
      </dgm:t>
    </dgm:pt>
    <dgm:pt modelId="{F69EB567-6724-4946-BFD3-635F8D890E3E}" type="parTrans" cxnId="{73B5FF6A-0076-4204-BB11-3E956A806819}">
      <dgm:prSet/>
      <dgm:spPr/>
      <dgm:t>
        <a:bodyPr/>
        <a:lstStyle/>
        <a:p>
          <a:endParaRPr lang="en-US">
            <a:latin typeface="+mn-lt"/>
          </a:endParaRPr>
        </a:p>
      </dgm:t>
    </dgm:pt>
    <dgm:pt modelId="{712A0984-1453-48BE-82EE-6659745D789C}" type="sibTrans" cxnId="{73B5FF6A-0076-4204-BB11-3E956A806819}">
      <dgm:prSet/>
      <dgm:spPr/>
      <dgm:t>
        <a:bodyPr/>
        <a:lstStyle/>
        <a:p>
          <a:endParaRPr lang="en-US">
            <a:latin typeface="+mn-lt"/>
          </a:endParaRPr>
        </a:p>
      </dgm:t>
    </dgm:pt>
    <dgm:pt modelId="{83302CB8-B364-4CD7-BDB9-70999185DB09}">
      <dgm:prSet phldrT="[Text]" custT="1"/>
      <dgm:spPr>
        <a:solidFill>
          <a:srgbClr val="C00000"/>
        </a:solidFill>
      </dgm:spPr>
      <dgm:t>
        <a:bodyPr/>
        <a:lstStyle/>
        <a:p>
          <a:r>
            <a:rPr lang="en-US" sz="1800" b="1" dirty="0" smtClean="0">
              <a:latin typeface="+mn-lt"/>
            </a:rPr>
            <a:t>Professional Support</a:t>
          </a:r>
          <a:endParaRPr lang="en-US" sz="1800" b="1" dirty="0">
            <a:latin typeface="+mn-lt"/>
          </a:endParaRPr>
        </a:p>
      </dgm:t>
    </dgm:pt>
    <dgm:pt modelId="{B998C78A-63C0-4074-ADFB-7F9D46A3DDA5}" type="parTrans" cxnId="{ED75D038-A396-4DF1-B658-B08CE8CF6393}">
      <dgm:prSet/>
      <dgm:spPr/>
      <dgm:t>
        <a:bodyPr/>
        <a:lstStyle/>
        <a:p>
          <a:endParaRPr lang="en-US">
            <a:latin typeface="+mn-lt"/>
          </a:endParaRPr>
        </a:p>
      </dgm:t>
    </dgm:pt>
    <dgm:pt modelId="{96432B65-D876-4A63-AC80-2E1965602CD3}" type="sibTrans" cxnId="{ED75D038-A396-4DF1-B658-B08CE8CF6393}">
      <dgm:prSet/>
      <dgm:spPr/>
      <dgm:t>
        <a:bodyPr/>
        <a:lstStyle/>
        <a:p>
          <a:endParaRPr lang="en-US">
            <a:latin typeface="+mn-lt"/>
          </a:endParaRPr>
        </a:p>
      </dgm:t>
    </dgm:pt>
    <dgm:pt modelId="{8056EC76-8F81-4259-99A2-B8ED67B2E27B}">
      <dgm:prSet phldrT="[Text]" custT="1"/>
      <dgm:spPr>
        <a:solidFill>
          <a:schemeClr val="accent4">
            <a:lumMod val="75000"/>
          </a:schemeClr>
        </a:solidFill>
      </dgm:spPr>
      <dgm:t>
        <a:bodyPr/>
        <a:lstStyle/>
        <a:p>
          <a:r>
            <a:rPr lang="en-US" sz="1800" b="1" dirty="0" smtClean="0">
              <a:latin typeface="+mn-lt"/>
            </a:rPr>
            <a:t>Professional growth</a:t>
          </a:r>
          <a:endParaRPr lang="en-US" sz="1800" b="1" dirty="0">
            <a:latin typeface="+mn-lt"/>
          </a:endParaRPr>
        </a:p>
      </dgm:t>
    </dgm:pt>
    <dgm:pt modelId="{C6807A81-6D9D-4BEB-AB46-75FBB131AC6E}" type="parTrans" cxnId="{E1DF278F-28DA-4298-95DE-10DE0610B15D}">
      <dgm:prSet/>
      <dgm:spPr/>
      <dgm:t>
        <a:bodyPr/>
        <a:lstStyle/>
        <a:p>
          <a:endParaRPr lang="en-US">
            <a:latin typeface="+mn-lt"/>
          </a:endParaRPr>
        </a:p>
      </dgm:t>
    </dgm:pt>
    <dgm:pt modelId="{282BA0BE-0E96-4C20-A7AC-972C8B6F17E4}" type="sibTrans" cxnId="{E1DF278F-28DA-4298-95DE-10DE0610B15D}">
      <dgm:prSet/>
      <dgm:spPr/>
      <dgm:t>
        <a:bodyPr/>
        <a:lstStyle/>
        <a:p>
          <a:endParaRPr lang="en-US">
            <a:latin typeface="+mn-lt"/>
          </a:endParaRPr>
        </a:p>
      </dgm:t>
    </dgm:pt>
    <dgm:pt modelId="{56CF929F-E1B6-492F-850B-C877DA5E3AF2}">
      <dgm:prSet phldrT="[Text]" custT="1"/>
      <dgm:spPr>
        <a:solidFill>
          <a:schemeClr val="accent1"/>
        </a:solidFill>
      </dgm:spPr>
      <dgm:t>
        <a:bodyPr/>
        <a:lstStyle/>
        <a:p>
          <a:r>
            <a:rPr lang="en-US" sz="1800" b="1" dirty="0" smtClean="0">
              <a:latin typeface="+mn-lt"/>
            </a:rPr>
            <a:t>Sharing teaching strategies</a:t>
          </a:r>
          <a:endParaRPr lang="en-US" sz="1800" b="1" dirty="0">
            <a:latin typeface="+mn-lt"/>
          </a:endParaRPr>
        </a:p>
      </dgm:t>
    </dgm:pt>
    <dgm:pt modelId="{7503E0BD-305F-44D4-B6A5-C1167AA5005B}" type="parTrans" cxnId="{ED916517-B1F0-4DD5-88B7-668ED0CE1504}">
      <dgm:prSet/>
      <dgm:spPr/>
      <dgm:t>
        <a:bodyPr/>
        <a:lstStyle/>
        <a:p>
          <a:endParaRPr lang="en-US">
            <a:latin typeface="+mn-lt"/>
          </a:endParaRPr>
        </a:p>
      </dgm:t>
    </dgm:pt>
    <dgm:pt modelId="{6910F6A3-73D2-46BC-A642-5C64B1B8F567}" type="sibTrans" cxnId="{ED916517-B1F0-4DD5-88B7-668ED0CE1504}">
      <dgm:prSet/>
      <dgm:spPr/>
      <dgm:t>
        <a:bodyPr/>
        <a:lstStyle/>
        <a:p>
          <a:endParaRPr lang="en-US">
            <a:latin typeface="+mn-lt"/>
          </a:endParaRPr>
        </a:p>
      </dgm:t>
    </dgm:pt>
    <dgm:pt modelId="{F2C27392-00B6-48FF-9B6E-73318C00CB24}" type="pres">
      <dgm:prSet presAssocID="{509DD879-3746-461A-91C0-17CD853CE62C}" presName="compositeShape" presStyleCnt="0">
        <dgm:presLayoutVars>
          <dgm:chMax val="7"/>
          <dgm:dir/>
          <dgm:resizeHandles val="exact"/>
        </dgm:presLayoutVars>
      </dgm:prSet>
      <dgm:spPr/>
    </dgm:pt>
    <dgm:pt modelId="{11B9837D-F431-4A91-BDFC-FE3F8CA9E832}" type="pres">
      <dgm:prSet presAssocID="{509DD879-3746-461A-91C0-17CD853CE62C}" presName="wedge1" presStyleLbl="node1" presStyleIdx="0" presStyleCnt="7" custScaleY="102568" custLinFactNeighborX="-3183" custLinFactNeighborY="5212"/>
      <dgm:spPr/>
      <dgm:t>
        <a:bodyPr/>
        <a:lstStyle/>
        <a:p>
          <a:endParaRPr lang="en-US"/>
        </a:p>
      </dgm:t>
    </dgm:pt>
    <dgm:pt modelId="{9B2AE681-3352-4EEE-88A5-CA2AE52DEE98}" type="pres">
      <dgm:prSet presAssocID="{509DD879-3746-461A-91C0-17CD853CE62C}" presName="wedge1Tx" presStyleLbl="node1" presStyleIdx="0" presStyleCnt="7">
        <dgm:presLayoutVars>
          <dgm:chMax val="0"/>
          <dgm:chPref val="0"/>
          <dgm:bulletEnabled val="1"/>
        </dgm:presLayoutVars>
      </dgm:prSet>
      <dgm:spPr/>
      <dgm:t>
        <a:bodyPr/>
        <a:lstStyle/>
        <a:p>
          <a:endParaRPr lang="en-US"/>
        </a:p>
      </dgm:t>
    </dgm:pt>
    <dgm:pt modelId="{A31AA9FD-8E6A-4240-A4BD-8379B5581DB1}" type="pres">
      <dgm:prSet presAssocID="{509DD879-3746-461A-91C0-17CD853CE62C}" presName="wedge2" presStyleLbl="node1" presStyleIdx="1" presStyleCnt="7" custScaleX="95538" custLinFactNeighborX="2583" custLinFactNeighborY="-320"/>
      <dgm:spPr/>
      <dgm:t>
        <a:bodyPr/>
        <a:lstStyle/>
        <a:p>
          <a:endParaRPr lang="en-US"/>
        </a:p>
      </dgm:t>
    </dgm:pt>
    <dgm:pt modelId="{3CE9A9B8-44E5-4530-9856-4B45C461F664}" type="pres">
      <dgm:prSet presAssocID="{509DD879-3746-461A-91C0-17CD853CE62C}" presName="wedge2Tx" presStyleLbl="node1" presStyleIdx="1" presStyleCnt="7">
        <dgm:presLayoutVars>
          <dgm:chMax val="0"/>
          <dgm:chPref val="0"/>
          <dgm:bulletEnabled val="1"/>
        </dgm:presLayoutVars>
      </dgm:prSet>
      <dgm:spPr/>
      <dgm:t>
        <a:bodyPr/>
        <a:lstStyle/>
        <a:p>
          <a:endParaRPr lang="en-US"/>
        </a:p>
      </dgm:t>
    </dgm:pt>
    <dgm:pt modelId="{16D1BFC2-84B6-426D-9527-C37D511262C8}" type="pres">
      <dgm:prSet presAssocID="{509DD879-3746-461A-91C0-17CD853CE62C}" presName="wedge3" presStyleLbl="node1" presStyleIdx="2" presStyleCnt="7" custLinFactNeighborX="1031" custLinFactNeighborY="202"/>
      <dgm:spPr/>
      <dgm:t>
        <a:bodyPr/>
        <a:lstStyle/>
        <a:p>
          <a:endParaRPr lang="en-US"/>
        </a:p>
      </dgm:t>
    </dgm:pt>
    <dgm:pt modelId="{2A62199C-F5BA-4DB7-907E-90979BC964F0}" type="pres">
      <dgm:prSet presAssocID="{509DD879-3746-461A-91C0-17CD853CE62C}" presName="wedge3Tx" presStyleLbl="node1" presStyleIdx="2" presStyleCnt="7">
        <dgm:presLayoutVars>
          <dgm:chMax val="0"/>
          <dgm:chPref val="0"/>
          <dgm:bulletEnabled val="1"/>
        </dgm:presLayoutVars>
      </dgm:prSet>
      <dgm:spPr/>
      <dgm:t>
        <a:bodyPr/>
        <a:lstStyle/>
        <a:p>
          <a:endParaRPr lang="en-US"/>
        </a:p>
      </dgm:t>
    </dgm:pt>
    <dgm:pt modelId="{C5EC323F-C37F-4891-A914-52EF0807F83B}" type="pres">
      <dgm:prSet presAssocID="{509DD879-3746-461A-91C0-17CD853CE62C}" presName="wedge4" presStyleLbl="node1" presStyleIdx="3" presStyleCnt="7" custLinFactNeighborX="-600" custLinFactNeighborY="1311"/>
      <dgm:spPr/>
      <dgm:t>
        <a:bodyPr/>
        <a:lstStyle/>
        <a:p>
          <a:endParaRPr lang="en-US"/>
        </a:p>
      </dgm:t>
    </dgm:pt>
    <dgm:pt modelId="{0FB4A105-375E-454C-905B-49658FC729BD}" type="pres">
      <dgm:prSet presAssocID="{509DD879-3746-461A-91C0-17CD853CE62C}" presName="wedge4Tx" presStyleLbl="node1" presStyleIdx="3" presStyleCnt="7">
        <dgm:presLayoutVars>
          <dgm:chMax val="0"/>
          <dgm:chPref val="0"/>
          <dgm:bulletEnabled val="1"/>
        </dgm:presLayoutVars>
      </dgm:prSet>
      <dgm:spPr/>
      <dgm:t>
        <a:bodyPr/>
        <a:lstStyle/>
        <a:p>
          <a:endParaRPr lang="en-US"/>
        </a:p>
      </dgm:t>
    </dgm:pt>
    <dgm:pt modelId="{AFDFC804-2F8D-47F1-BA4A-1FE25D63A0AD}" type="pres">
      <dgm:prSet presAssocID="{509DD879-3746-461A-91C0-17CD853CE62C}" presName="wedge5" presStyleLbl="node1" presStyleIdx="4" presStyleCnt="7" custLinFactNeighborX="-1709" custLinFactNeighborY="1311"/>
      <dgm:spPr/>
      <dgm:t>
        <a:bodyPr/>
        <a:lstStyle/>
        <a:p>
          <a:endParaRPr lang="en-US"/>
        </a:p>
      </dgm:t>
    </dgm:pt>
    <dgm:pt modelId="{92811129-9541-4458-B840-385C5185FD1B}" type="pres">
      <dgm:prSet presAssocID="{509DD879-3746-461A-91C0-17CD853CE62C}" presName="wedge5Tx" presStyleLbl="node1" presStyleIdx="4" presStyleCnt="7">
        <dgm:presLayoutVars>
          <dgm:chMax val="0"/>
          <dgm:chPref val="0"/>
          <dgm:bulletEnabled val="1"/>
        </dgm:presLayoutVars>
      </dgm:prSet>
      <dgm:spPr/>
      <dgm:t>
        <a:bodyPr/>
        <a:lstStyle/>
        <a:p>
          <a:endParaRPr lang="en-US"/>
        </a:p>
      </dgm:t>
    </dgm:pt>
    <dgm:pt modelId="{5422D53B-FB21-43E9-8A41-E00B666CC3F0}" type="pres">
      <dgm:prSet presAssocID="{509DD879-3746-461A-91C0-17CD853CE62C}" presName="wedge6" presStyleLbl="node1" presStyleIdx="5" presStyleCnt="7" custLinFactNeighborX="-1709"/>
      <dgm:spPr/>
      <dgm:t>
        <a:bodyPr/>
        <a:lstStyle/>
        <a:p>
          <a:endParaRPr lang="en-US"/>
        </a:p>
      </dgm:t>
    </dgm:pt>
    <dgm:pt modelId="{6BF5F1EE-3592-487B-8620-27D15B24663C}" type="pres">
      <dgm:prSet presAssocID="{509DD879-3746-461A-91C0-17CD853CE62C}" presName="wedge6Tx" presStyleLbl="node1" presStyleIdx="5" presStyleCnt="7">
        <dgm:presLayoutVars>
          <dgm:chMax val="0"/>
          <dgm:chPref val="0"/>
          <dgm:bulletEnabled val="1"/>
        </dgm:presLayoutVars>
      </dgm:prSet>
      <dgm:spPr/>
      <dgm:t>
        <a:bodyPr/>
        <a:lstStyle/>
        <a:p>
          <a:endParaRPr lang="en-US"/>
        </a:p>
      </dgm:t>
    </dgm:pt>
    <dgm:pt modelId="{8523778C-0D76-4374-AC4A-641097185603}" type="pres">
      <dgm:prSet presAssocID="{509DD879-3746-461A-91C0-17CD853CE62C}" presName="wedge7" presStyleLbl="node1" presStyleIdx="6" presStyleCnt="7" custLinFactNeighborX="-600" custLinFactNeighborY="-1429"/>
      <dgm:spPr/>
      <dgm:t>
        <a:bodyPr/>
        <a:lstStyle/>
        <a:p>
          <a:endParaRPr lang="en-US"/>
        </a:p>
      </dgm:t>
    </dgm:pt>
    <dgm:pt modelId="{A4930885-C8CA-4DA6-8BD3-4CD609077A50}" type="pres">
      <dgm:prSet presAssocID="{509DD879-3746-461A-91C0-17CD853CE62C}" presName="wedge7Tx" presStyleLbl="node1" presStyleIdx="6" presStyleCnt="7">
        <dgm:presLayoutVars>
          <dgm:chMax val="0"/>
          <dgm:chPref val="0"/>
          <dgm:bulletEnabled val="1"/>
        </dgm:presLayoutVars>
      </dgm:prSet>
      <dgm:spPr/>
      <dgm:t>
        <a:bodyPr/>
        <a:lstStyle/>
        <a:p>
          <a:endParaRPr lang="en-US"/>
        </a:p>
      </dgm:t>
    </dgm:pt>
  </dgm:ptLst>
  <dgm:cxnLst>
    <dgm:cxn modelId="{5E7CE8B3-B64E-40D7-93EE-D1862C87DEC0}" type="presOf" srcId="{83302CB8-B364-4CD7-BDB9-70999185DB09}" destId="{AFDFC804-2F8D-47F1-BA4A-1FE25D63A0AD}" srcOrd="0" destOrd="0" presId="urn:microsoft.com/office/officeart/2005/8/layout/chart3"/>
    <dgm:cxn modelId="{73B5FF6A-0076-4204-BB11-3E956A806819}" srcId="{509DD879-3746-461A-91C0-17CD853CE62C}" destId="{D3E620F5-35E0-424B-856D-C11D68021545}" srcOrd="3" destOrd="0" parTransId="{F69EB567-6724-4946-BFD3-635F8D890E3E}" sibTransId="{712A0984-1453-48BE-82EE-6659745D789C}"/>
    <dgm:cxn modelId="{05A540AA-45EF-427D-852C-E9AC31CA6B9F}" type="presOf" srcId="{6B469178-D4A4-4FC9-A777-F8D454759C31}" destId="{2A62199C-F5BA-4DB7-907E-90979BC964F0}" srcOrd="1" destOrd="0" presId="urn:microsoft.com/office/officeart/2005/8/layout/chart3"/>
    <dgm:cxn modelId="{B5F5D224-260E-4D5F-B366-496375ABEA78}" type="presOf" srcId="{83302CB8-B364-4CD7-BDB9-70999185DB09}" destId="{92811129-9541-4458-B840-385C5185FD1B}" srcOrd="1" destOrd="0" presId="urn:microsoft.com/office/officeart/2005/8/layout/chart3"/>
    <dgm:cxn modelId="{98ECCCBD-53ED-41E4-90EC-038F55EC67AE}" type="presOf" srcId="{6B469178-D4A4-4FC9-A777-F8D454759C31}" destId="{16D1BFC2-84B6-426D-9527-C37D511262C8}" srcOrd="0" destOrd="0" presId="urn:microsoft.com/office/officeart/2005/8/layout/chart3"/>
    <dgm:cxn modelId="{6F4087A4-B0A4-435A-8359-B4054DDBE019}" srcId="{509DD879-3746-461A-91C0-17CD853CE62C}" destId="{CEF13AFC-0A1C-4A4C-883C-0DC853CC0B04}" srcOrd="0" destOrd="0" parTransId="{770ACAFD-99B2-4E12-8B73-3F49B0D65E47}" sibTransId="{3D6C74CF-1D06-466B-AE41-567B99229DC3}"/>
    <dgm:cxn modelId="{ED916517-B1F0-4DD5-88B7-668ED0CE1504}" srcId="{509DD879-3746-461A-91C0-17CD853CE62C}" destId="{56CF929F-E1B6-492F-850B-C877DA5E3AF2}" srcOrd="6" destOrd="0" parTransId="{7503E0BD-305F-44D4-B6A5-C1167AA5005B}" sibTransId="{6910F6A3-73D2-46BC-A642-5C64B1B8F567}"/>
    <dgm:cxn modelId="{5B38215E-2F02-40CC-857C-27196C760C58}" type="presOf" srcId="{CEF13AFC-0A1C-4A4C-883C-0DC853CC0B04}" destId="{11B9837D-F431-4A91-BDFC-FE3F8CA9E832}" srcOrd="0" destOrd="0" presId="urn:microsoft.com/office/officeart/2005/8/layout/chart3"/>
    <dgm:cxn modelId="{C04A3B44-8910-46D0-8EA4-E88AFDE2F7ED}" type="presOf" srcId="{CEF13AFC-0A1C-4A4C-883C-0DC853CC0B04}" destId="{9B2AE681-3352-4EEE-88A5-CA2AE52DEE98}" srcOrd="1" destOrd="0" presId="urn:microsoft.com/office/officeart/2005/8/layout/chart3"/>
    <dgm:cxn modelId="{14E6CAB5-AC71-42D9-8410-C963D12FB3AF}" type="presOf" srcId="{D3E620F5-35E0-424B-856D-C11D68021545}" destId="{C5EC323F-C37F-4891-A914-52EF0807F83B}" srcOrd="0" destOrd="0" presId="urn:microsoft.com/office/officeart/2005/8/layout/chart3"/>
    <dgm:cxn modelId="{A0BAF194-CD53-46E3-984A-72984A2ACD6F}" type="presOf" srcId="{8056EC76-8F81-4259-99A2-B8ED67B2E27B}" destId="{5422D53B-FB21-43E9-8A41-E00B666CC3F0}" srcOrd="0" destOrd="0" presId="urn:microsoft.com/office/officeart/2005/8/layout/chart3"/>
    <dgm:cxn modelId="{3ED32FDC-3D42-4FED-916B-785AB56B4BDC}" srcId="{509DD879-3746-461A-91C0-17CD853CE62C}" destId="{6B469178-D4A4-4FC9-A777-F8D454759C31}" srcOrd="2" destOrd="0" parTransId="{0F8F6C43-3F75-4C12-99CE-CC4A7943CE39}" sibTransId="{12B766E8-4DFA-4559-A00B-65A0FE906732}"/>
    <dgm:cxn modelId="{E1DF278F-28DA-4298-95DE-10DE0610B15D}" srcId="{509DD879-3746-461A-91C0-17CD853CE62C}" destId="{8056EC76-8F81-4259-99A2-B8ED67B2E27B}" srcOrd="5" destOrd="0" parTransId="{C6807A81-6D9D-4BEB-AB46-75FBB131AC6E}" sibTransId="{282BA0BE-0E96-4C20-A7AC-972C8B6F17E4}"/>
    <dgm:cxn modelId="{BBCBF0A9-7EAB-4ABF-B911-A7C1EFF00D4C}" type="presOf" srcId="{56CF929F-E1B6-492F-850B-C877DA5E3AF2}" destId="{A4930885-C8CA-4DA6-8BD3-4CD609077A50}" srcOrd="1" destOrd="0" presId="urn:microsoft.com/office/officeart/2005/8/layout/chart3"/>
    <dgm:cxn modelId="{010E8CA8-259A-4D5D-BAC7-C2F08B633887}" type="presOf" srcId="{D9B9B296-3EAD-4AC6-B606-AF5687B85095}" destId="{A31AA9FD-8E6A-4240-A4BD-8379B5581DB1}" srcOrd="0" destOrd="0" presId="urn:microsoft.com/office/officeart/2005/8/layout/chart3"/>
    <dgm:cxn modelId="{5F4FE1FC-B52F-47CB-8606-35307F588602}" type="presOf" srcId="{8056EC76-8F81-4259-99A2-B8ED67B2E27B}" destId="{6BF5F1EE-3592-487B-8620-27D15B24663C}" srcOrd="1" destOrd="0" presId="urn:microsoft.com/office/officeart/2005/8/layout/chart3"/>
    <dgm:cxn modelId="{F5FDB61D-0923-40FD-B20F-BF6527611F23}" type="presOf" srcId="{509DD879-3746-461A-91C0-17CD853CE62C}" destId="{F2C27392-00B6-48FF-9B6E-73318C00CB24}" srcOrd="0" destOrd="0" presId="urn:microsoft.com/office/officeart/2005/8/layout/chart3"/>
    <dgm:cxn modelId="{EE90ABF7-7CDC-487B-9D3A-1B73D6783E5B}" srcId="{509DD879-3746-461A-91C0-17CD853CE62C}" destId="{D9B9B296-3EAD-4AC6-B606-AF5687B85095}" srcOrd="1" destOrd="0" parTransId="{75C248F5-47D7-43CE-8742-4AB630C21D2E}" sibTransId="{684F8F01-AABC-44E3-A2AF-0563289C9278}"/>
    <dgm:cxn modelId="{4C994FC5-6455-4F6E-B0ED-80595ED41786}" type="presOf" srcId="{56CF929F-E1B6-492F-850B-C877DA5E3AF2}" destId="{8523778C-0D76-4374-AC4A-641097185603}" srcOrd="0" destOrd="0" presId="urn:microsoft.com/office/officeart/2005/8/layout/chart3"/>
    <dgm:cxn modelId="{D9F7438E-CE7E-45EF-9E41-F48C0B44FD5F}" type="presOf" srcId="{D9B9B296-3EAD-4AC6-B606-AF5687B85095}" destId="{3CE9A9B8-44E5-4530-9856-4B45C461F664}" srcOrd="1" destOrd="0" presId="urn:microsoft.com/office/officeart/2005/8/layout/chart3"/>
    <dgm:cxn modelId="{07C51117-A26A-47D0-929C-1C844C75932D}" type="presOf" srcId="{D3E620F5-35E0-424B-856D-C11D68021545}" destId="{0FB4A105-375E-454C-905B-49658FC729BD}" srcOrd="1" destOrd="0" presId="urn:microsoft.com/office/officeart/2005/8/layout/chart3"/>
    <dgm:cxn modelId="{ED75D038-A396-4DF1-B658-B08CE8CF6393}" srcId="{509DD879-3746-461A-91C0-17CD853CE62C}" destId="{83302CB8-B364-4CD7-BDB9-70999185DB09}" srcOrd="4" destOrd="0" parTransId="{B998C78A-63C0-4074-ADFB-7F9D46A3DDA5}" sibTransId="{96432B65-D876-4A63-AC80-2E1965602CD3}"/>
    <dgm:cxn modelId="{7EED9E57-993D-4D7B-8EC4-AF3B209A413E}" type="presParOf" srcId="{F2C27392-00B6-48FF-9B6E-73318C00CB24}" destId="{11B9837D-F431-4A91-BDFC-FE3F8CA9E832}" srcOrd="0" destOrd="0" presId="urn:microsoft.com/office/officeart/2005/8/layout/chart3"/>
    <dgm:cxn modelId="{B06E02DF-516D-4664-9053-FAFB5677133A}" type="presParOf" srcId="{F2C27392-00B6-48FF-9B6E-73318C00CB24}" destId="{9B2AE681-3352-4EEE-88A5-CA2AE52DEE98}" srcOrd="1" destOrd="0" presId="urn:microsoft.com/office/officeart/2005/8/layout/chart3"/>
    <dgm:cxn modelId="{690C66D3-2F1A-42F9-A51C-3315FC8AF642}" type="presParOf" srcId="{F2C27392-00B6-48FF-9B6E-73318C00CB24}" destId="{A31AA9FD-8E6A-4240-A4BD-8379B5581DB1}" srcOrd="2" destOrd="0" presId="urn:microsoft.com/office/officeart/2005/8/layout/chart3"/>
    <dgm:cxn modelId="{525A60AB-5FBF-4451-8FA2-9B8697AB27AC}" type="presParOf" srcId="{F2C27392-00B6-48FF-9B6E-73318C00CB24}" destId="{3CE9A9B8-44E5-4530-9856-4B45C461F664}" srcOrd="3" destOrd="0" presId="urn:microsoft.com/office/officeart/2005/8/layout/chart3"/>
    <dgm:cxn modelId="{98921BCE-87EF-4CE6-B06E-31343A614C03}" type="presParOf" srcId="{F2C27392-00B6-48FF-9B6E-73318C00CB24}" destId="{16D1BFC2-84B6-426D-9527-C37D511262C8}" srcOrd="4" destOrd="0" presId="urn:microsoft.com/office/officeart/2005/8/layout/chart3"/>
    <dgm:cxn modelId="{6B68D894-7996-44BF-A1E7-E8955F139572}" type="presParOf" srcId="{F2C27392-00B6-48FF-9B6E-73318C00CB24}" destId="{2A62199C-F5BA-4DB7-907E-90979BC964F0}" srcOrd="5" destOrd="0" presId="urn:microsoft.com/office/officeart/2005/8/layout/chart3"/>
    <dgm:cxn modelId="{EE789DC1-6475-40AD-B84C-DDE5C06206B1}" type="presParOf" srcId="{F2C27392-00B6-48FF-9B6E-73318C00CB24}" destId="{C5EC323F-C37F-4891-A914-52EF0807F83B}" srcOrd="6" destOrd="0" presId="urn:microsoft.com/office/officeart/2005/8/layout/chart3"/>
    <dgm:cxn modelId="{C2A69518-4CD5-4698-B88A-2EC50CDFB5DF}" type="presParOf" srcId="{F2C27392-00B6-48FF-9B6E-73318C00CB24}" destId="{0FB4A105-375E-454C-905B-49658FC729BD}" srcOrd="7" destOrd="0" presId="urn:microsoft.com/office/officeart/2005/8/layout/chart3"/>
    <dgm:cxn modelId="{DE514527-5BAF-4A87-A30C-9ECC76D20BD3}" type="presParOf" srcId="{F2C27392-00B6-48FF-9B6E-73318C00CB24}" destId="{AFDFC804-2F8D-47F1-BA4A-1FE25D63A0AD}" srcOrd="8" destOrd="0" presId="urn:microsoft.com/office/officeart/2005/8/layout/chart3"/>
    <dgm:cxn modelId="{6FACDEBA-1425-4A54-B46F-93183B7E6358}" type="presParOf" srcId="{F2C27392-00B6-48FF-9B6E-73318C00CB24}" destId="{92811129-9541-4458-B840-385C5185FD1B}" srcOrd="9" destOrd="0" presId="urn:microsoft.com/office/officeart/2005/8/layout/chart3"/>
    <dgm:cxn modelId="{A1EEAA92-61ED-4454-A8D3-61B811C10BF5}" type="presParOf" srcId="{F2C27392-00B6-48FF-9B6E-73318C00CB24}" destId="{5422D53B-FB21-43E9-8A41-E00B666CC3F0}" srcOrd="10" destOrd="0" presId="urn:microsoft.com/office/officeart/2005/8/layout/chart3"/>
    <dgm:cxn modelId="{D7F23DA8-21D3-4BAA-8D80-DDA4B70D127D}" type="presParOf" srcId="{F2C27392-00B6-48FF-9B6E-73318C00CB24}" destId="{6BF5F1EE-3592-487B-8620-27D15B24663C}" srcOrd="11" destOrd="0" presId="urn:microsoft.com/office/officeart/2005/8/layout/chart3"/>
    <dgm:cxn modelId="{38C8D89D-F81E-4AEA-9C81-B472F9451D66}" type="presParOf" srcId="{F2C27392-00B6-48FF-9B6E-73318C00CB24}" destId="{8523778C-0D76-4374-AC4A-641097185603}" srcOrd="12" destOrd="0" presId="urn:microsoft.com/office/officeart/2005/8/layout/chart3"/>
    <dgm:cxn modelId="{F0A26283-6CEE-490B-BF30-A90D851B6F82}" type="presParOf" srcId="{F2C27392-00B6-48FF-9B6E-73318C00CB24}" destId="{A4930885-C8CA-4DA6-8BD3-4CD609077A50}" srcOrd="13" destOrd="0" presId="urn:microsoft.com/office/officeart/2005/8/layout/chart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8D9536B-A46A-4B1A-8E6C-DDC55200744E}" type="doc">
      <dgm:prSet loTypeId="urn:microsoft.com/office/officeart/2005/8/layout/list1" loCatId="list" qsTypeId="urn:microsoft.com/office/officeart/2005/8/quickstyle/simple1#5" qsCatId="simple" csTypeId="urn:microsoft.com/office/officeart/2005/8/colors/colorful5" csCatId="colorful" phldr="1"/>
      <dgm:spPr/>
      <dgm:t>
        <a:bodyPr/>
        <a:lstStyle/>
        <a:p>
          <a:endParaRPr lang="en-US"/>
        </a:p>
      </dgm:t>
    </dgm:pt>
    <dgm:pt modelId="{9CBF5485-831C-4808-855D-9FC18E6E8020}">
      <dgm:prSet phldrT="[Text]" custT="1"/>
      <dgm:spPr/>
      <dgm:t>
        <a:bodyPr/>
        <a:lstStyle/>
        <a:p>
          <a:r>
            <a:rPr lang="en-US" sz="3200" b="1" dirty="0" smtClean="0">
              <a:latin typeface="Calibri" pitchFamily="34" charset="0"/>
            </a:rPr>
            <a:t>Something </a:t>
          </a:r>
          <a:r>
            <a:rPr lang="en-US" sz="3200" b="1" dirty="0" smtClean="0">
              <a:solidFill>
                <a:srgbClr val="FFFF99"/>
              </a:solidFill>
              <a:latin typeface="Calibri" pitchFamily="34" charset="0"/>
            </a:rPr>
            <a:t>I</a:t>
          </a:r>
          <a:r>
            <a:rPr lang="en-US" sz="3200" b="1" dirty="0" smtClean="0">
              <a:latin typeface="Calibri" pitchFamily="34" charset="0"/>
            </a:rPr>
            <a:t> learned…</a:t>
          </a:r>
          <a:endParaRPr lang="en-US" sz="3200" b="1" dirty="0">
            <a:latin typeface="Calibri" pitchFamily="34" charset="0"/>
          </a:endParaRPr>
        </a:p>
      </dgm:t>
    </dgm:pt>
    <dgm:pt modelId="{F586ED20-6CF9-45EF-BE7D-2743C7AE47B5}" type="parTrans" cxnId="{50BAF98B-2C10-4D03-B7F4-E8932BA5ED3B}">
      <dgm:prSet/>
      <dgm:spPr/>
      <dgm:t>
        <a:bodyPr/>
        <a:lstStyle/>
        <a:p>
          <a:endParaRPr lang="en-US"/>
        </a:p>
      </dgm:t>
    </dgm:pt>
    <dgm:pt modelId="{EC6409CC-4119-4510-B1D4-27092E0F533C}" type="sibTrans" cxnId="{50BAF98B-2C10-4D03-B7F4-E8932BA5ED3B}">
      <dgm:prSet/>
      <dgm:spPr/>
      <dgm:t>
        <a:bodyPr/>
        <a:lstStyle/>
        <a:p>
          <a:endParaRPr lang="en-US"/>
        </a:p>
      </dgm:t>
    </dgm:pt>
    <dgm:pt modelId="{2ACCDBDB-C7BD-4278-AB29-2A4BE070E5EB}">
      <dgm:prSet phldrT="[Text]" custT="1"/>
      <dgm:spPr/>
      <dgm:t>
        <a:bodyPr/>
        <a:lstStyle/>
        <a:p>
          <a:r>
            <a:rPr lang="en-US" sz="3200" b="1" dirty="0" smtClean="0">
              <a:latin typeface="Calibri" pitchFamily="34" charset="0"/>
            </a:rPr>
            <a:t>I want to continue to think about…</a:t>
          </a:r>
          <a:endParaRPr lang="en-US" sz="3200" b="1" dirty="0">
            <a:latin typeface="Calibri" pitchFamily="34" charset="0"/>
          </a:endParaRPr>
        </a:p>
      </dgm:t>
    </dgm:pt>
    <dgm:pt modelId="{EFFCB378-E7C6-4D10-B000-14023CFF52DF}" type="sibTrans" cxnId="{44CCB3EB-7ACA-4736-9884-606F032ACAC5}">
      <dgm:prSet/>
      <dgm:spPr/>
      <dgm:t>
        <a:bodyPr/>
        <a:lstStyle/>
        <a:p>
          <a:endParaRPr lang="en-US"/>
        </a:p>
      </dgm:t>
    </dgm:pt>
    <dgm:pt modelId="{8A7D17BC-E6D2-4119-B544-FD1141258EF6}" type="parTrans" cxnId="{44CCB3EB-7ACA-4736-9884-606F032ACAC5}">
      <dgm:prSet/>
      <dgm:spPr/>
      <dgm:t>
        <a:bodyPr/>
        <a:lstStyle/>
        <a:p>
          <a:endParaRPr lang="en-US"/>
        </a:p>
      </dgm:t>
    </dgm:pt>
    <dgm:pt modelId="{55B8BF13-858D-4736-8337-37E3E4656EC6}">
      <dgm:prSet phldrT="[Text]" custT="1"/>
      <dgm:spPr/>
      <dgm:t>
        <a:bodyPr/>
        <a:lstStyle/>
        <a:p>
          <a:r>
            <a:rPr lang="en-US" sz="3200" b="1" dirty="0" smtClean="0">
              <a:latin typeface="Calibri" pitchFamily="34" charset="0"/>
            </a:rPr>
            <a:t>One thing I can say to </a:t>
          </a:r>
          <a:r>
            <a:rPr lang="en-US" sz="3200" b="1" dirty="0" smtClean="0">
              <a:solidFill>
                <a:srgbClr val="FFFF99"/>
              </a:solidFill>
              <a:latin typeface="Calibri" pitchFamily="34" charset="0"/>
            </a:rPr>
            <a:t>parents</a:t>
          </a:r>
          <a:r>
            <a:rPr lang="en-US" sz="3200" b="1" dirty="0" smtClean="0">
              <a:latin typeface="Calibri" pitchFamily="34" charset="0"/>
            </a:rPr>
            <a:t>…</a:t>
          </a:r>
          <a:endParaRPr lang="en-US" sz="3200" b="1" dirty="0">
            <a:latin typeface="Calibri" pitchFamily="34" charset="0"/>
          </a:endParaRPr>
        </a:p>
      </dgm:t>
    </dgm:pt>
    <dgm:pt modelId="{3C6DA005-2BB4-4492-956D-2440A578D646}" type="parTrans" cxnId="{7942F236-0859-4290-90FA-58D9F1EE0C88}">
      <dgm:prSet/>
      <dgm:spPr/>
      <dgm:t>
        <a:bodyPr/>
        <a:lstStyle/>
        <a:p>
          <a:endParaRPr lang="en-US"/>
        </a:p>
      </dgm:t>
    </dgm:pt>
    <dgm:pt modelId="{49ADB1F8-5101-4F23-A3EC-7D8D3AB80DB0}" type="sibTrans" cxnId="{7942F236-0859-4290-90FA-58D9F1EE0C88}">
      <dgm:prSet/>
      <dgm:spPr/>
      <dgm:t>
        <a:bodyPr/>
        <a:lstStyle/>
        <a:p>
          <a:endParaRPr lang="en-US"/>
        </a:p>
      </dgm:t>
    </dgm:pt>
    <dgm:pt modelId="{D5CBCA80-5015-4386-B7CD-FECDE05BA32C}">
      <dgm:prSet phldrT="[Text]" custT="1"/>
      <dgm:spPr/>
      <dgm:t>
        <a:bodyPr/>
        <a:lstStyle/>
        <a:p>
          <a:r>
            <a:rPr lang="en-US" sz="3200" b="1" dirty="0" smtClean="0">
              <a:latin typeface="Calibri" pitchFamily="34" charset="0"/>
            </a:rPr>
            <a:t>Something I can do to prepare </a:t>
          </a:r>
          <a:r>
            <a:rPr lang="en-US" sz="3200" b="1" dirty="0" smtClean="0">
              <a:solidFill>
                <a:srgbClr val="FFFF99"/>
              </a:solidFill>
              <a:latin typeface="Calibri" pitchFamily="34" charset="0"/>
            </a:rPr>
            <a:t>students</a:t>
          </a:r>
          <a:r>
            <a:rPr lang="en-US" sz="3200" b="1" dirty="0" smtClean="0">
              <a:latin typeface="Calibri" pitchFamily="34" charset="0"/>
            </a:rPr>
            <a:t>…</a:t>
          </a:r>
          <a:endParaRPr lang="en-US" sz="3200" b="1" dirty="0">
            <a:latin typeface="Calibri" pitchFamily="34" charset="0"/>
          </a:endParaRPr>
        </a:p>
      </dgm:t>
    </dgm:pt>
    <dgm:pt modelId="{1CE3E74B-D707-495C-A740-B43985F7E056}" type="parTrans" cxnId="{1ACC2064-DCA5-448A-9D7F-07F9AF98EE12}">
      <dgm:prSet/>
      <dgm:spPr/>
      <dgm:t>
        <a:bodyPr/>
        <a:lstStyle/>
        <a:p>
          <a:endParaRPr lang="en-US"/>
        </a:p>
      </dgm:t>
    </dgm:pt>
    <dgm:pt modelId="{EF336E75-CD52-48DA-A799-7C200EA2A179}" type="sibTrans" cxnId="{1ACC2064-DCA5-448A-9D7F-07F9AF98EE12}">
      <dgm:prSet/>
      <dgm:spPr/>
      <dgm:t>
        <a:bodyPr/>
        <a:lstStyle/>
        <a:p>
          <a:endParaRPr lang="en-US"/>
        </a:p>
      </dgm:t>
    </dgm:pt>
    <dgm:pt modelId="{55A8A1E0-332E-45F0-BFCD-BCE033B31AB5}">
      <dgm:prSet phldrT="[Text]" custT="1"/>
      <dgm:spPr/>
      <dgm:t>
        <a:bodyPr/>
        <a:lstStyle/>
        <a:p>
          <a:r>
            <a:rPr lang="en-US" sz="3200" b="1" dirty="0" smtClean="0">
              <a:latin typeface="Calibri" pitchFamily="34" charset="0"/>
            </a:rPr>
            <a:t>What I will share with another </a:t>
          </a:r>
          <a:r>
            <a:rPr lang="en-US" sz="3200" b="1" dirty="0" smtClean="0">
              <a:solidFill>
                <a:srgbClr val="FFFF99"/>
              </a:solidFill>
              <a:latin typeface="Calibri" pitchFamily="34" charset="0"/>
            </a:rPr>
            <a:t>teacher</a:t>
          </a:r>
          <a:r>
            <a:rPr lang="en-US" sz="3200" b="1" dirty="0" smtClean="0">
              <a:latin typeface="Calibri" pitchFamily="34" charset="0"/>
            </a:rPr>
            <a:t>…</a:t>
          </a:r>
          <a:endParaRPr lang="en-US" sz="3200" b="1" dirty="0">
            <a:latin typeface="Calibri" pitchFamily="34" charset="0"/>
          </a:endParaRPr>
        </a:p>
      </dgm:t>
    </dgm:pt>
    <dgm:pt modelId="{9D65B146-28EE-4BC5-AB77-9F7E9E610DB0}" type="parTrans" cxnId="{593A6280-6A82-4DA1-8518-BAA1D74137EE}">
      <dgm:prSet/>
      <dgm:spPr/>
      <dgm:t>
        <a:bodyPr/>
        <a:lstStyle/>
        <a:p>
          <a:endParaRPr lang="en-US"/>
        </a:p>
      </dgm:t>
    </dgm:pt>
    <dgm:pt modelId="{BDB11E9D-DFA7-4C42-82B7-040EB58D08F1}" type="sibTrans" cxnId="{593A6280-6A82-4DA1-8518-BAA1D74137EE}">
      <dgm:prSet/>
      <dgm:spPr/>
      <dgm:t>
        <a:bodyPr/>
        <a:lstStyle/>
        <a:p>
          <a:endParaRPr lang="en-US"/>
        </a:p>
      </dgm:t>
    </dgm:pt>
    <dgm:pt modelId="{BD2B4D71-556C-4DEC-B5F0-389B79BBB826}" type="pres">
      <dgm:prSet presAssocID="{F8D9536B-A46A-4B1A-8E6C-DDC55200744E}" presName="linear" presStyleCnt="0">
        <dgm:presLayoutVars>
          <dgm:dir/>
          <dgm:animLvl val="lvl"/>
          <dgm:resizeHandles val="exact"/>
        </dgm:presLayoutVars>
      </dgm:prSet>
      <dgm:spPr/>
      <dgm:t>
        <a:bodyPr/>
        <a:lstStyle/>
        <a:p>
          <a:endParaRPr lang="en-US"/>
        </a:p>
      </dgm:t>
    </dgm:pt>
    <dgm:pt modelId="{F00D864E-6EE2-49F4-A386-C1FC257954BB}" type="pres">
      <dgm:prSet presAssocID="{9CBF5485-831C-4808-855D-9FC18E6E8020}" presName="parentLin" presStyleCnt="0"/>
      <dgm:spPr/>
      <dgm:t>
        <a:bodyPr/>
        <a:lstStyle/>
        <a:p>
          <a:endParaRPr lang="en-US"/>
        </a:p>
      </dgm:t>
    </dgm:pt>
    <dgm:pt modelId="{1A906C10-E54C-4D2B-9533-5A3AE42070C2}" type="pres">
      <dgm:prSet presAssocID="{9CBF5485-831C-4808-855D-9FC18E6E8020}" presName="parentLeftMargin" presStyleLbl="node1" presStyleIdx="0" presStyleCnt="5"/>
      <dgm:spPr/>
      <dgm:t>
        <a:bodyPr/>
        <a:lstStyle/>
        <a:p>
          <a:endParaRPr lang="en-US"/>
        </a:p>
      </dgm:t>
    </dgm:pt>
    <dgm:pt modelId="{B217FE8A-1CC8-4D1F-A0DE-AF6093FD4296}" type="pres">
      <dgm:prSet presAssocID="{9CBF5485-831C-4808-855D-9FC18E6E8020}" presName="parentText" presStyleLbl="node1" presStyleIdx="0" presStyleCnt="5" custScaleX="142857" custLinFactNeighborX="17786" custLinFactNeighborY="987">
        <dgm:presLayoutVars>
          <dgm:chMax val="0"/>
          <dgm:bulletEnabled val="1"/>
        </dgm:presLayoutVars>
      </dgm:prSet>
      <dgm:spPr/>
      <dgm:t>
        <a:bodyPr/>
        <a:lstStyle/>
        <a:p>
          <a:endParaRPr lang="en-US"/>
        </a:p>
      </dgm:t>
    </dgm:pt>
    <dgm:pt modelId="{A7434F80-1D82-437F-9731-56D0643B67B7}" type="pres">
      <dgm:prSet presAssocID="{9CBF5485-831C-4808-855D-9FC18E6E8020}" presName="negativeSpace" presStyleCnt="0"/>
      <dgm:spPr/>
      <dgm:t>
        <a:bodyPr/>
        <a:lstStyle/>
        <a:p>
          <a:endParaRPr lang="en-US"/>
        </a:p>
      </dgm:t>
    </dgm:pt>
    <dgm:pt modelId="{CA68FA51-966E-4FD9-98DD-F7A36147C1F7}" type="pres">
      <dgm:prSet presAssocID="{9CBF5485-831C-4808-855D-9FC18E6E8020}" presName="childText" presStyleLbl="conFgAcc1" presStyleIdx="0" presStyleCnt="5">
        <dgm:presLayoutVars>
          <dgm:bulletEnabled val="1"/>
        </dgm:presLayoutVars>
      </dgm:prSet>
      <dgm:spPr/>
      <dgm:t>
        <a:bodyPr/>
        <a:lstStyle/>
        <a:p>
          <a:endParaRPr lang="en-US"/>
        </a:p>
      </dgm:t>
    </dgm:pt>
    <dgm:pt modelId="{DA2748A0-1853-4C00-96DF-82B03E093722}" type="pres">
      <dgm:prSet presAssocID="{EC6409CC-4119-4510-B1D4-27092E0F533C}" presName="spaceBetweenRectangles" presStyleCnt="0"/>
      <dgm:spPr/>
      <dgm:t>
        <a:bodyPr/>
        <a:lstStyle/>
        <a:p>
          <a:endParaRPr lang="en-US"/>
        </a:p>
      </dgm:t>
    </dgm:pt>
    <dgm:pt modelId="{2DB6CFFB-3EDF-43FE-BE2E-9AA77E8C0D0A}" type="pres">
      <dgm:prSet presAssocID="{2ACCDBDB-C7BD-4278-AB29-2A4BE070E5EB}" presName="parentLin" presStyleCnt="0"/>
      <dgm:spPr/>
      <dgm:t>
        <a:bodyPr/>
        <a:lstStyle/>
        <a:p>
          <a:endParaRPr lang="en-US"/>
        </a:p>
      </dgm:t>
    </dgm:pt>
    <dgm:pt modelId="{78848536-2142-4DDE-8065-6B6E83619734}" type="pres">
      <dgm:prSet presAssocID="{2ACCDBDB-C7BD-4278-AB29-2A4BE070E5EB}" presName="parentLeftMargin" presStyleLbl="node1" presStyleIdx="0" presStyleCnt="5"/>
      <dgm:spPr/>
      <dgm:t>
        <a:bodyPr/>
        <a:lstStyle/>
        <a:p>
          <a:endParaRPr lang="en-US"/>
        </a:p>
      </dgm:t>
    </dgm:pt>
    <dgm:pt modelId="{47C321FF-9E6A-496C-8082-05EDE1E27B49}" type="pres">
      <dgm:prSet presAssocID="{2ACCDBDB-C7BD-4278-AB29-2A4BE070E5EB}" presName="parentText" presStyleLbl="node1" presStyleIdx="1" presStyleCnt="5" custScaleX="136716">
        <dgm:presLayoutVars>
          <dgm:chMax val="0"/>
          <dgm:bulletEnabled val="1"/>
        </dgm:presLayoutVars>
      </dgm:prSet>
      <dgm:spPr/>
      <dgm:t>
        <a:bodyPr/>
        <a:lstStyle/>
        <a:p>
          <a:endParaRPr lang="en-US"/>
        </a:p>
      </dgm:t>
    </dgm:pt>
    <dgm:pt modelId="{75D9F305-8B51-4F69-9EDE-F80A0BCD3B49}" type="pres">
      <dgm:prSet presAssocID="{2ACCDBDB-C7BD-4278-AB29-2A4BE070E5EB}" presName="negativeSpace" presStyleCnt="0"/>
      <dgm:spPr/>
      <dgm:t>
        <a:bodyPr/>
        <a:lstStyle/>
        <a:p>
          <a:endParaRPr lang="en-US"/>
        </a:p>
      </dgm:t>
    </dgm:pt>
    <dgm:pt modelId="{18080531-DFCA-4D96-AC2C-1BB14070F10A}" type="pres">
      <dgm:prSet presAssocID="{2ACCDBDB-C7BD-4278-AB29-2A4BE070E5EB}" presName="childText" presStyleLbl="conFgAcc1" presStyleIdx="1" presStyleCnt="5">
        <dgm:presLayoutVars>
          <dgm:bulletEnabled val="1"/>
        </dgm:presLayoutVars>
      </dgm:prSet>
      <dgm:spPr/>
      <dgm:t>
        <a:bodyPr/>
        <a:lstStyle/>
        <a:p>
          <a:endParaRPr lang="en-US"/>
        </a:p>
      </dgm:t>
    </dgm:pt>
    <dgm:pt modelId="{F0FD8512-FCCA-434C-8FD4-FA5C6844ACCF}" type="pres">
      <dgm:prSet presAssocID="{EFFCB378-E7C6-4D10-B000-14023CFF52DF}" presName="spaceBetweenRectangles" presStyleCnt="0"/>
      <dgm:spPr/>
      <dgm:t>
        <a:bodyPr/>
        <a:lstStyle/>
        <a:p>
          <a:endParaRPr lang="en-US"/>
        </a:p>
      </dgm:t>
    </dgm:pt>
    <dgm:pt modelId="{7D7563B7-E900-402C-B957-E09CA4759F87}" type="pres">
      <dgm:prSet presAssocID="{55B8BF13-858D-4736-8337-37E3E4656EC6}" presName="parentLin" presStyleCnt="0"/>
      <dgm:spPr/>
    </dgm:pt>
    <dgm:pt modelId="{556B9646-4EDC-4235-939A-AABA366A9975}" type="pres">
      <dgm:prSet presAssocID="{55B8BF13-858D-4736-8337-37E3E4656EC6}" presName="parentLeftMargin" presStyleLbl="node1" presStyleIdx="1" presStyleCnt="5"/>
      <dgm:spPr/>
      <dgm:t>
        <a:bodyPr/>
        <a:lstStyle/>
        <a:p>
          <a:endParaRPr lang="en-US"/>
        </a:p>
      </dgm:t>
    </dgm:pt>
    <dgm:pt modelId="{4E1CB369-2BF8-46C5-B8B4-32E6B1223F27}" type="pres">
      <dgm:prSet presAssocID="{55B8BF13-858D-4736-8337-37E3E4656EC6}" presName="parentText" presStyleLbl="node1" presStyleIdx="2" presStyleCnt="5" custScaleX="140178" custScaleY="102981">
        <dgm:presLayoutVars>
          <dgm:chMax val="0"/>
          <dgm:bulletEnabled val="1"/>
        </dgm:presLayoutVars>
      </dgm:prSet>
      <dgm:spPr/>
      <dgm:t>
        <a:bodyPr/>
        <a:lstStyle/>
        <a:p>
          <a:endParaRPr lang="en-US"/>
        </a:p>
      </dgm:t>
    </dgm:pt>
    <dgm:pt modelId="{28F92381-5C40-499B-A4F7-DA92D2847194}" type="pres">
      <dgm:prSet presAssocID="{55B8BF13-858D-4736-8337-37E3E4656EC6}" presName="negativeSpace" presStyleCnt="0"/>
      <dgm:spPr/>
    </dgm:pt>
    <dgm:pt modelId="{5EB745D7-70FD-475D-8D3E-3297A7DDF08D}" type="pres">
      <dgm:prSet presAssocID="{55B8BF13-858D-4736-8337-37E3E4656EC6}" presName="childText" presStyleLbl="conFgAcc1" presStyleIdx="2" presStyleCnt="5">
        <dgm:presLayoutVars>
          <dgm:bulletEnabled val="1"/>
        </dgm:presLayoutVars>
      </dgm:prSet>
      <dgm:spPr/>
    </dgm:pt>
    <dgm:pt modelId="{4CBA7587-10F5-4665-9D05-FFD7F8FC9354}" type="pres">
      <dgm:prSet presAssocID="{49ADB1F8-5101-4F23-A3EC-7D8D3AB80DB0}" presName="spaceBetweenRectangles" presStyleCnt="0"/>
      <dgm:spPr/>
    </dgm:pt>
    <dgm:pt modelId="{1BFD63BB-ED50-43EB-B986-4D1A385C7699}" type="pres">
      <dgm:prSet presAssocID="{D5CBCA80-5015-4386-B7CD-FECDE05BA32C}" presName="parentLin" presStyleCnt="0"/>
      <dgm:spPr/>
    </dgm:pt>
    <dgm:pt modelId="{58E88CA5-851D-4256-A560-5A94CBF251B2}" type="pres">
      <dgm:prSet presAssocID="{D5CBCA80-5015-4386-B7CD-FECDE05BA32C}" presName="parentLeftMargin" presStyleLbl="node1" presStyleIdx="2" presStyleCnt="5"/>
      <dgm:spPr/>
      <dgm:t>
        <a:bodyPr/>
        <a:lstStyle/>
        <a:p>
          <a:endParaRPr lang="en-US"/>
        </a:p>
      </dgm:t>
    </dgm:pt>
    <dgm:pt modelId="{BD4EF9F1-B60C-4E11-91E8-B90498D1A0D5}" type="pres">
      <dgm:prSet presAssocID="{D5CBCA80-5015-4386-B7CD-FECDE05BA32C}" presName="parentText" presStyleLbl="node1" presStyleIdx="3" presStyleCnt="5" custScaleX="142857">
        <dgm:presLayoutVars>
          <dgm:chMax val="0"/>
          <dgm:bulletEnabled val="1"/>
        </dgm:presLayoutVars>
      </dgm:prSet>
      <dgm:spPr/>
      <dgm:t>
        <a:bodyPr/>
        <a:lstStyle/>
        <a:p>
          <a:endParaRPr lang="en-US"/>
        </a:p>
      </dgm:t>
    </dgm:pt>
    <dgm:pt modelId="{CB4EC510-6031-4F9D-961C-4B8AB399007B}" type="pres">
      <dgm:prSet presAssocID="{D5CBCA80-5015-4386-B7CD-FECDE05BA32C}" presName="negativeSpace" presStyleCnt="0"/>
      <dgm:spPr/>
    </dgm:pt>
    <dgm:pt modelId="{82D2D6F1-06B4-4F5F-A062-8AE99F14E02F}" type="pres">
      <dgm:prSet presAssocID="{D5CBCA80-5015-4386-B7CD-FECDE05BA32C}" presName="childText" presStyleLbl="conFgAcc1" presStyleIdx="3" presStyleCnt="5">
        <dgm:presLayoutVars>
          <dgm:bulletEnabled val="1"/>
        </dgm:presLayoutVars>
      </dgm:prSet>
      <dgm:spPr/>
    </dgm:pt>
    <dgm:pt modelId="{BC369AA2-E3AF-431D-B542-492B22434641}" type="pres">
      <dgm:prSet presAssocID="{EF336E75-CD52-48DA-A799-7C200EA2A179}" presName="spaceBetweenRectangles" presStyleCnt="0"/>
      <dgm:spPr/>
    </dgm:pt>
    <dgm:pt modelId="{83F5E77F-1F03-4FBF-B027-EFB42307B0E4}" type="pres">
      <dgm:prSet presAssocID="{55A8A1E0-332E-45F0-BFCD-BCE033B31AB5}" presName="parentLin" presStyleCnt="0"/>
      <dgm:spPr/>
    </dgm:pt>
    <dgm:pt modelId="{C0CD4C65-A963-4DE0-97A6-5DA6A2ADEC70}" type="pres">
      <dgm:prSet presAssocID="{55A8A1E0-332E-45F0-BFCD-BCE033B31AB5}" presName="parentLeftMargin" presStyleLbl="node1" presStyleIdx="3" presStyleCnt="5"/>
      <dgm:spPr/>
      <dgm:t>
        <a:bodyPr/>
        <a:lstStyle/>
        <a:p>
          <a:endParaRPr lang="en-US"/>
        </a:p>
      </dgm:t>
    </dgm:pt>
    <dgm:pt modelId="{77D56383-900D-4394-964D-238B169834E2}" type="pres">
      <dgm:prSet presAssocID="{55A8A1E0-332E-45F0-BFCD-BCE033B31AB5}" presName="parentText" presStyleLbl="node1" presStyleIdx="4" presStyleCnt="5" custScaleX="142857">
        <dgm:presLayoutVars>
          <dgm:chMax val="0"/>
          <dgm:bulletEnabled val="1"/>
        </dgm:presLayoutVars>
      </dgm:prSet>
      <dgm:spPr/>
      <dgm:t>
        <a:bodyPr/>
        <a:lstStyle/>
        <a:p>
          <a:endParaRPr lang="en-US"/>
        </a:p>
      </dgm:t>
    </dgm:pt>
    <dgm:pt modelId="{D6EEB721-0F04-4652-88F7-5890282391C0}" type="pres">
      <dgm:prSet presAssocID="{55A8A1E0-332E-45F0-BFCD-BCE033B31AB5}" presName="negativeSpace" presStyleCnt="0"/>
      <dgm:spPr/>
    </dgm:pt>
    <dgm:pt modelId="{477A5E42-720B-4D52-BD03-6349C0C771A3}" type="pres">
      <dgm:prSet presAssocID="{55A8A1E0-332E-45F0-BFCD-BCE033B31AB5}" presName="childText" presStyleLbl="conFgAcc1" presStyleIdx="4" presStyleCnt="5">
        <dgm:presLayoutVars>
          <dgm:bulletEnabled val="1"/>
        </dgm:presLayoutVars>
      </dgm:prSet>
      <dgm:spPr/>
    </dgm:pt>
  </dgm:ptLst>
  <dgm:cxnLst>
    <dgm:cxn modelId="{49B33E07-49DC-4972-9246-D88C3B49AA96}" type="presOf" srcId="{55B8BF13-858D-4736-8337-37E3E4656EC6}" destId="{556B9646-4EDC-4235-939A-AABA366A9975}" srcOrd="0" destOrd="0" presId="urn:microsoft.com/office/officeart/2005/8/layout/list1"/>
    <dgm:cxn modelId="{34C6B6B7-0884-4591-8B1B-444C47C7D8EF}" type="presOf" srcId="{9CBF5485-831C-4808-855D-9FC18E6E8020}" destId="{1A906C10-E54C-4D2B-9533-5A3AE42070C2}" srcOrd="0" destOrd="0" presId="urn:microsoft.com/office/officeart/2005/8/layout/list1"/>
    <dgm:cxn modelId="{1ACC2064-DCA5-448A-9D7F-07F9AF98EE12}" srcId="{F8D9536B-A46A-4B1A-8E6C-DDC55200744E}" destId="{D5CBCA80-5015-4386-B7CD-FECDE05BA32C}" srcOrd="3" destOrd="0" parTransId="{1CE3E74B-D707-495C-A740-B43985F7E056}" sibTransId="{EF336E75-CD52-48DA-A799-7C200EA2A179}"/>
    <dgm:cxn modelId="{44CCB3EB-7ACA-4736-9884-606F032ACAC5}" srcId="{F8D9536B-A46A-4B1A-8E6C-DDC55200744E}" destId="{2ACCDBDB-C7BD-4278-AB29-2A4BE070E5EB}" srcOrd="1" destOrd="0" parTransId="{8A7D17BC-E6D2-4119-B544-FD1141258EF6}" sibTransId="{EFFCB378-E7C6-4D10-B000-14023CFF52DF}"/>
    <dgm:cxn modelId="{4D06C74E-4C20-475A-9FB9-F8D4B550F6A9}" type="presOf" srcId="{9CBF5485-831C-4808-855D-9FC18E6E8020}" destId="{B217FE8A-1CC8-4D1F-A0DE-AF6093FD4296}" srcOrd="1" destOrd="0" presId="urn:microsoft.com/office/officeart/2005/8/layout/list1"/>
    <dgm:cxn modelId="{7942F236-0859-4290-90FA-58D9F1EE0C88}" srcId="{F8D9536B-A46A-4B1A-8E6C-DDC55200744E}" destId="{55B8BF13-858D-4736-8337-37E3E4656EC6}" srcOrd="2" destOrd="0" parTransId="{3C6DA005-2BB4-4492-956D-2440A578D646}" sibTransId="{49ADB1F8-5101-4F23-A3EC-7D8D3AB80DB0}"/>
    <dgm:cxn modelId="{50BAF98B-2C10-4D03-B7F4-E8932BA5ED3B}" srcId="{F8D9536B-A46A-4B1A-8E6C-DDC55200744E}" destId="{9CBF5485-831C-4808-855D-9FC18E6E8020}" srcOrd="0" destOrd="0" parTransId="{F586ED20-6CF9-45EF-BE7D-2743C7AE47B5}" sibTransId="{EC6409CC-4119-4510-B1D4-27092E0F533C}"/>
    <dgm:cxn modelId="{69CB9120-4726-415A-BEF0-59421787327B}" type="presOf" srcId="{2ACCDBDB-C7BD-4278-AB29-2A4BE070E5EB}" destId="{78848536-2142-4DDE-8065-6B6E83619734}" srcOrd="0" destOrd="0" presId="urn:microsoft.com/office/officeart/2005/8/layout/list1"/>
    <dgm:cxn modelId="{AB582D02-826D-4F1F-ABAE-4DD99BBD7028}" type="presOf" srcId="{D5CBCA80-5015-4386-B7CD-FECDE05BA32C}" destId="{58E88CA5-851D-4256-A560-5A94CBF251B2}" srcOrd="0" destOrd="0" presId="urn:microsoft.com/office/officeart/2005/8/layout/list1"/>
    <dgm:cxn modelId="{593A6280-6A82-4DA1-8518-BAA1D74137EE}" srcId="{F8D9536B-A46A-4B1A-8E6C-DDC55200744E}" destId="{55A8A1E0-332E-45F0-BFCD-BCE033B31AB5}" srcOrd="4" destOrd="0" parTransId="{9D65B146-28EE-4BC5-AB77-9F7E9E610DB0}" sibTransId="{BDB11E9D-DFA7-4C42-82B7-040EB58D08F1}"/>
    <dgm:cxn modelId="{C499BAAC-3E0A-4C24-A399-1F3F3D687C75}" type="presOf" srcId="{D5CBCA80-5015-4386-B7CD-FECDE05BA32C}" destId="{BD4EF9F1-B60C-4E11-91E8-B90498D1A0D5}" srcOrd="1" destOrd="0" presId="urn:microsoft.com/office/officeart/2005/8/layout/list1"/>
    <dgm:cxn modelId="{D0C5E09C-0D2F-480C-871E-6269E7A9A328}" type="presOf" srcId="{55A8A1E0-332E-45F0-BFCD-BCE033B31AB5}" destId="{77D56383-900D-4394-964D-238B169834E2}" srcOrd="1" destOrd="0" presId="urn:microsoft.com/office/officeart/2005/8/layout/list1"/>
    <dgm:cxn modelId="{D5E37BD0-16B9-497A-AB8A-2667B0D3B1F8}" type="presOf" srcId="{55A8A1E0-332E-45F0-BFCD-BCE033B31AB5}" destId="{C0CD4C65-A963-4DE0-97A6-5DA6A2ADEC70}" srcOrd="0" destOrd="0" presId="urn:microsoft.com/office/officeart/2005/8/layout/list1"/>
    <dgm:cxn modelId="{5CB2A3B7-F446-424C-AD1B-EFB609C5F1D3}" type="presOf" srcId="{2ACCDBDB-C7BD-4278-AB29-2A4BE070E5EB}" destId="{47C321FF-9E6A-496C-8082-05EDE1E27B49}" srcOrd="1" destOrd="0" presId="urn:microsoft.com/office/officeart/2005/8/layout/list1"/>
    <dgm:cxn modelId="{D21BD022-96B6-4161-89D4-93060B3282E8}" type="presOf" srcId="{55B8BF13-858D-4736-8337-37E3E4656EC6}" destId="{4E1CB369-2BF8-46C5-B8B4-32E6B1223F27}" srcOrd="1" destOrd="0" presId="urn:microsoft.com/office/officeart/2005/8/layout/list1"/>
    <dgm:cxn modelId="{B028B7BF-4B1B-4D12-A583-0BFBB5F0E9E6}" type="presOf" srcId="{F8D9536B-A46A-4B1A-8E6C-DDC55200744E}" destId="{BD2B4D71-556C-4DEC-B5F0-389B79BBB826}" srcOrd="0" destOrd="0" presId="urn:microsoft.com/office/officeart/2005/8/layout/list1"/>
    <dgm:cxn modelId="{178A67F7-16B9-4010-A80A-42D80921A91A}" type="presParOf" srcId="{BD2B4D71-556C-4DEC-B5F0-389B79BBB826}" destId="{F00D864E-6EE2-49F4-A386-C1FC257954BB}" srcOrd="0" destOrd="0" presId="urn:microsoft.com/office/officeart/2005/8/layout/list1"/>
    <dgm:cxn modelId="{2DEF4D4A-DDFF-45FC-935B-7AAAAD27A482}" type="presParOf" srcId="{F00D864E-6EE2-49F4-A386-C1FC257954BB}" destId="{1A906C10-E54C-4D2B-9533-5A3AE42070C2}" srcOrd="0" destOrd="0" presId="urn:microsoft.com/office/officeart/2005/8/layout/list1"/>
    <dgm:cxn modelId="{25131730-AE2E-4BB0-BE47-EA92A600017C}" type="presParOf" srcId="{F00D864E-6EE2-49F4-A386-C1FC257954BB}" destId="{B217FE8A-1CC8-4D1F-A0DE-AF6093FD4296}" srcOrd="1" destOrd="0" presId="urn:microsoft.com/office/officeart/2005/8/layout/list1"/>
    <dgm:cxn modelId="{702A1811-CD3B-4861-B9CF-7FB5F55D215D}" type="presParOf" srcId="{BD2B4D71-556C-4DEC-B5F0-389B79BBB826}" destId="{A7434F80-1D82-437F-9731-56D0643B67B7}" srcOrd="1" destOrd="0" presId="urn:microsoft.com/office/officeart/2005/8/layout/list1"/>
    <dgm:cxn modelId="{F6F9A160-ABE3-477F-837E-087C28435DA2}" type="presParOf" srcId="{BD2B4D71-556C-4DEC-B5F0-389B79BBB826}" destId="{CA68FA51-966E-4FD9-98DD-F7A36147C1F7}" srcOrd="2" destOrd="0" presId="urn:microsoft.com/office/officeart/2005/8/layout/list1"/>
    <dgm:cxn modelId="{A65E5576-8D1B-4A95-B0B7-FAB9632D1E22}" type="presParOf" srcId="{BD2B4D71-556C-4DEC-B5F0-389B79BBB826}" destId="{DA2748A0-1853-4C00-96DF-82B03E093722}" srcOrd="3" destOrd="0" presId="urn:microsoft.com/office/officeart/2005/8/layout/list1"/>
    <dgm:cxn modelId="{814F89C2-0EB2-4106-9661-F583591DB35C}" type="presParOf" srcId="{BD2B4D71-556C-4DEC-B5F0-389B79BBB826}" destId="{2DB6CFFB-3EDF-43FE-BE2E-9AA77E8C0D0A}" srcOrd="4" destOrd="0" presId="urn:microsoft.com/office/officeart/2005/8/layout/list1"/>
    <dgm:cxn modelId="{481B3C5E-03D4-478B-82CB-B3ADA4E7E0DE}" type="presParOf" srcId="{2DB6CFFB-3EDF-43FE-BE2E-9AA77E8C0D0A}" destId="{78848536-2142-4DDE-8065-6B6E83619734}" srcOrd="0" destOrd="0" presId="urn:microsoft.com/office/officeart/2005/8/layout/list1"/>
    <dgm:cxn modelId="{83C75FA9-C1FE-49F9-84BD-D9A1E02412CE}" type="presParOf" srcId="{2DB6CFFB-3EDF-43FE-BE2E-9AA77E8C0D0A}" destId="{47C321FF-9E6A-496C-8082-05EDE1E27B49}" srcOrd="1" destOrd="0" presId="urn:microsoft.com/office/officeart/2005/8/layout/list1"/>
    <dgm:cxn modelId="{BE5E4498-0A49-4F6D-853D-BF037631CA75}" type="presParOf" srcId="{BD2B4D71-556C-4DEC-B5F0-389B79BBB826}" destId="{75D9F305-8B51-4F69-9EDE-F80A0BCD3B49}" srcOrd="5" destOrd="0" presId="urn:microsoft.com/office/officeart/2005/8/layout/list1"/>
    <dgm:cxn modelId="{472621F5-32D1-4945-A28C-5AC1FC0C7FE5}" type="presParOf" srcId="{BD2B4D71-556C-4DEC-B5F0-389B79BBB826}" destId="{18080531-DFCA-4D96-AC2C-1BB14070F10A}" srcOrd="6" destOrd="0" presId="urn:microsoft.com/office/officeart/2005/8/layout/list1"/>
    <dgm:cxn modelId="{92D30587-6AFF-4FB6-AA69-4AEAD2D54210}" type="presParOf" srcId="{BD2B4D71-556C-4DEC-B5F0-389B79BBB826}" destId="{F0FD8512-FCCA-434C-8FD4-FA5C6844ACCF}" srcOrd="7" destOrd="0" presId="urn:microsoft.com/office/officeart/2005/8/layout/list1"/>
    <dgm:cxn modelId="{447F084D-1AE2-4AD4-AEB0-84391CC3016B}" type="presParOf" srcId="{BD2B4D71-556C-4DEC-B5F0-389B79BBB826}" destId="{7D7563B7-E900-402C-B957-E09CA4759F87}" srcOrd="8" destOrd="0" presId="urn:microsoft.com/office/officeart/2005/8/layout/list1"/>
    <dgm:cxn modelId="{606DECF0-69E4-4066-9EC0-FC325ABCF68C}" type="presParOf" srcId="{7D7563B7-E900-402C-B957-E09CA4759F87}" destId="{556B9646-4EDC-4235-939A-AABA366A9975}" srcOrd="0" destOrd="0" presId="urn:microsoft.com/office/officeart/2005/8/layout/list1"/>
    <dgm:cxn modelId="{C63D1ABB-6F1A-485E-B5E0-42BDF5B31FE8}" type="presParOf" srcId="{7D7563B7-E900-402C-B957-E09CA4759F87}" destId="{4E1CB369-2BF8-46C5-B8B4-32E6B1223F27}" srcOrd="1" destOrd="0" presId="urn:microsoft.com/office/officeart/2005/8/layout/list1"/>
    <dgm:cxn modelId="{BE249CBC-79B4-47FB-AEBE-3FA0A0322249}" type="presParOf" srcId="{BD2B4D71-556C-4DEC-B5F0-389B79BBB826}" destId="{28F92381-5C40-499B-A4F7-DA92D2847194}" srcOrd="9" destOrd="0" presId="urn:microsoft.com/office/officeart/2005/8/layout/list1"/>
    <dgm:cxn modelId="{12A95120-D91B-4FD6-9681-AFD9B1A24BE2}" type="presParOf" srcId="{BD2B4D71-556C-4DEC-B5F0-389B79BBB826}" destId="{5EB745D7-70FD-475D-8D3E-3297A7DDF08D}" srcOrd="10" destOrd="0" presId="urn:microsoft.com/office/officeart/2005/8/layout/list1"/>
    <dgm:cxn modelId="{9F9450AC-E5BA-41E4-A6FC-F55024BD169B}" type="presParOf" srcId="{BD2B4D71-556C-4DEC-B5F0-389B79BBB826}" destId="{4CBA7587-10F5-4665-9D05-FFD7F8FC9354}" srcOrd="11" destOrd="0" presId="urn:microsoft.com/office/officeart/2005/8/layout/list1"/>
    <dgm:cxn modelId="{0ABCAF17-AB2E-479B-A31B-53230D1FA377}" type="presParOf" srcId="{BD2B4D71-556C-4DEC-B5F0-389B79BBB826}" destId="{1BFD63BB-ED50-43EB-B986-4D1A385C7699}" srcOrd="12" destOrd="0" presId="urn:microsoft.com/office/officeart/2005/8/layout/list1"/>
    <dgm:cxn modelId="{1A3FD6ED-B9A1-407E-B927-57E58DC10B5D}" type="presParOf" srcId="{1BFD63BB-ED50-43EB-B986-4D1A385C7699}" destId="{58E88CA5-851D-4256-A560-5A94CBF251B2}" srcOrd="0" destOrd="0" presId="urn:microsoft.com/office/officeart/2005/8/layout/list1"/>
    <dgm:cxn modelId="{05A81AFA-CBF3-4641-8A2C-85686B02BDBF}" type="presParOf" srcId="{1BFD63BB-ED50-43EB-B986-4D1A385C7699}" destId="{BD4EF9F1-B60C-4E11-91E8-B90498D1A0D5}" srcOrd="1" destOrd="0" presId="urn:microsoft.com/office/officeart/2005/8/layout/list1"/>
    <dgm:cxn modelId="{F350DBAD-FE2C-4D43-9710-4B4BCFE9BA0C}" type="presParOf" srcId="{BD2B4D71-556C-4DEC-B5F0-389B79BBB826}" destId="{CB4EC510-6031-4F9D-961C-4B8AB399007B}" srcOrd="13" destOrd="0" presId="urn:microsoft.com/office/officeart/2005/8/layout/list1"/>
    <dgm:cxn modelId="{6DDC281F-627A-4DE3-A1DF-A5686310E085}" type="presParOf" srcId="{BD2B4D71-556C-4DEC-B5F0-389B79BBB826}" destId="{82D2D6F1-06B4-4F5F-A062-8AE99F14E02F}" srcOrd="14" destOrd="0" presId="urn:microsoft.com/office/officeart/2005/8/layout/list1"/>
    <dgm:cxn modelId="{E7C6367A-356E-4101-BFCD-0C203292E5FB}" type="presParOf" srcId="{BD2B4D71-556C-4DEC-B5F0-389B79BBB826}" destId="{BC369AA2-E3AF-431D-B542-492B22434641}" srcOrd="15" destOrd="0" presId="urn:microsoft.com/office/officeart/2005/8/layout/list1"/>
    <dgm:cxn modelId="{2083EA29-1D6A-4AA4-AA11-5AB5A0B2DBD3}" type="presParOf" srcId="{BD2B4D71-556C-4DEC-B5F0-389B79BBB826}" destId="{83F5E77F-1F03-4FBF-B027-EFB42307B0E4}" srcOrd="16" destOrd="0" presId="urn:microsoft.com/office/officeart/2005/8/layout/list1"/>
    <dgm:cxn modelId="{407DD0D2-A196-4595-B509-AA8E5FF258B4}" type="presParOf" srcId="{83F5E77F-1F03-4FBF-B027-EFB42307B0E4}" destId="{C0CD4C65-A963-4DE0-97A6-5DA6A2ADEC70}" srcOrd="0" destOrd="0" presId="urn:microsoft.com/office/officeart/2005/8/layout/list1"/>
    <dgm:cxn modelId="{0DC4EFB9-D95E-4A1A-96A8-1E8757C05CAB}" type="presParOf" srcId="{83F5E77F-1F03-4FBF-B027-EFB42307B0E4}" destId="{77D56383-900D-4394-964D-238B169834E2}" srcOrd="1" destOrd="0" presId="urn:microsoft.com/office/officeart/2005/8/layout/list1"/>
    <dgm:cxn modelId="{4B4A71FA-C137-4C7C-A0B3-7DEBF6127C1F}" type="presParOf" srcId="{BD2B4D71-556C-4DEC-B5F0-389B79BBB826}" destId="{D6EEB721-0F04-4652-88F7-5890282391C0}" srcOrd="17" destOrd="0" presId="urn:microsoft.com/office/officeart/2005/8/layout/list1"/>
    <dgm:cxn modelId="{F09958AA-D436-4A25-AB69-66584F0EED02}" type="presParOf" srcId="{BD2B4D71-556C-4DEC-B5F0-389B79BBB826}" destId="{477A5E42-720B-4D52-BD03-6349C0C771A3}" srcOrd="18" destOrd="0" presId="urn:microsoft.com/office/officeart/2005/8/layout/lis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9B8C647-EB3F-4BB0-B064-69A2D1406D9B}">
      <dsp:nvSpPr>
        <dsp:cNvPr id="0" name=""/>
        <dsp:cNvSpPr/>
      </dsp:nvSpPr>
      <dsp:spPr>
        <a:xfrm>
          <a:off x="1894681" y="0"/>
          <a:ext cx="5049837" cy="5049837"/>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BC0E8A-F254-4B4C-B91C-197C77E12F9A}">
      <dsp:nvSpPr>
        <dsp:cNvPr id="0" name=""/>
        <dsp:cNvSpPr/>
      </dsp:nvSpPr>
      <dsp:spPr>
        <a:xfrm>
          <a:off x="2209800" y="479734"/>
          <a:ext cx="2298667" cy="196943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bg1"/>
              </a:solidFill>
            </a:rPr>
            <a:t>Instructional Options</a:t>
          </a:r>
          <a:endParaRPr lang="en-US" sz="2400" b="1" kern="1200" dirty="0">
            <a:solidFill>
              <a:schemeClr val="bg1"/>
            </a:solidFill>
          </a:endParaRPr>
        </a:p>
      </dsp:txBody>
      <dsp:txXfrm>
        <a:off x="2209800" y="479734"/>
        <a:ext cx="2298667" cy="1969436"/>
      </dsp:txXfrm>
    </dsp:sp>
    <dsp:sp modelId="{60E36366-1DED-4121-9A57-D09FD46CF52D}">
      <dsp:nvSpPr>
        <dsp:cNvPr id="0" name=""/>
        <dsp:cNvSpPr/>
      </dsp:nvSpPr>
      <dsp:spPr>
        <a:xfrm>
          <a:off x="4406929" y="479734"/>
          <a:ext cx="2146272" cy="196943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bg1"/>
              </a:solidFill>
            </a:rPr>
            <a:t>Educational Program</a:t>
          </a:r>
          <a:endParaRPr lang="en-US" sz="2400" b="1" kern="1200" dirty="0">
            <a:solidFill>
              <a:schemeClr val="bg1"/>
            </a:solidFill>
          </a:endParaRPr>
        </a:p>
      </dsp:txBody>
      <dsp:txXfrm>
        <a:off x="4406929" y="479734"/>
        <a:ext cx="2146272" cy="1969436"/>
      </dsp:txXfrm>
    </dsp:sp>
    <dsp:sp modelId="{DE85FD51-261F-4462-8EC4-329D25BAEB0C}">
      <dsp:nvSpPr>
        <dsp:cNvPr id="0" name=""/>
        <dsp:cNvSpPr/>
      </dsp:nvSpPr>
      <dsp:spPr>
        <a:xfrm>
          <a:off x="2133602" y="2600666"/>
          <a:ext cx="2451062" cy="196943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bg1"/>
              </a:solidFill>
            </a:rPr>
            <a:t>Stigmatization</a:t>
          </a:r>
          <a:endParaRPr lang="en-US" sz="2400" b="1" kern="1200" dirty="0">
            <a:solidFill>
              <a:schemeClr val="bg1"/>
            </a:solidFill>
          </a:endParaRPr>
        </a:p>
      </dsp:txBody>
      <dsp:txXfrm>
        <a:off x="2133602" y="2600666"/>
        <a:ext cx="2451062" cy="1969436"/>
      </dsp:txXfrm>
    </dsp:sp>
    <dsp:sp modelId="{BE991763-8283-41BD-BF79-4E10E04EE29C}">
      <dsp:nvSpPr>
        <dsp:cNvPr id="0" name=""/>
        <dsp:cNvSpPr/>
      </dsp:nvSpPr>
      <dsp:spPr>
        <a:xfrm>
          <a:off x="4330732" y="2600666"/>
          <a:ext cx="2298667" cy="196943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bg1"/>
              </a:solidFill>
            </a:rPr>
            <a:t>Support for Professionals</a:t>
          </a:r>
          <a:endParaRPr lang="en-US" sz="2400" b="1" kern="1200" dirty="0">
            <a:solidFill>
              <a:schemeClr val="bg1"/>
            </a:solidFill>
          </a:endParaRPr>
        </a:p>
      </dsp:txBody>
      <dsp:txXfrm>
        <a:off x="4330732" y="2600666"/>
        <a:ext cx="2298667" cy="1969436"/>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8F7CD1A-6FAA-47CF-89B8-CB81C4578D47}">
      <dsp:nvSpPr>
        <dsp:cNvPr id="0" name=""/>
        <dsp:cNvSpPr/>
      </dsp:nvSpPr>
      <dsp:spPr>
        <a:xfrm>
          <a:off x="2745667" y="-202772"/>
          <a:ext cx="1766968" cy="1291547"/>
        </a:xfrm>
        <a:prstGeom prst="roundRect">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t>Equality</a:t>
          </a:r>
          <a:endParaRPr lang="en-US" sz="2400" b="1" kern="1200" dirty="0"/>
        </a:p>
      </dsp:txBody>
      <dsp:txXfrm>
        <a:off x="2745667" y="-202772"/>
        <a:ext cx="1766968" cy="1291547"/>
      </dsp:txXfrm>
    </dsp:sp>
    <dsp:sp modelId="{E976C40D-DF9C-4716-9686-B49BC4F76FBD}">
      <dsp:nvSpPr>
        <dsp:cNvPr id="0" name=""/>
        <dsp:cNvSpPr/>
      </dsp:nvSpPr>
      <dsp:spPr>
        <a:xfrm>
          <a:off x="1213451" y="387479"/>
          <a:ext cx="4585981" cy="4585981"/>
        </a:xfrm>
        <a:custGeom>
          <a:avLst/>
          <a:gdLst/>
          <a:ahLst/>
          <a:cxnLst/>
          <a:rect l="0" t="0" r="0" b="0"/>
          <a:pathLst>
            <a:path>
              <a:moveTo>
                <a:pt x="3304458" y="235142"/>
              </a:moveTo>
              <a:arcTo wR="2292990" hR="2292990" stAng="17770495" swAng="865338"/>
            </a:path>
          </a:pathLst>
        </a:custGeom>
        <a:noFill/>
        <a:ln w="9525" cap="flat" cmpd="sng" algn="ctr">
          <a:solidFill>
            <a:schemeClr val="accent2">
              <a:hueOff val="0"/>
              <a:satOff val="0"/>
              <a:lumOff val="0"/>
              <a:alphaOff val="0"/>
            </a:schemeClr>
          </a:solidFill>
          <a:prstDash val="solid"/>
        </a:ln>
        <a:effectLst/>
        <a:scene3d>
          <a:camera prst="orthographicFront"/>
          <a:lightRig rig="chilly" dir="t"/>
        </a:scene3d>
        <a:sp3d z="-40000" prstMaterial="matte"/>
      </dsp:spPr>
      <dsp:style>
        <a:lnRef idx="1">
          <a:scrgbClr r="0" g="0" b="0"/>
        </a:lnRef>
        <a:fillRef idx="0">
          <a:scrgbClr r="0" g="0" b="0"/>
        </a:fillRef>
        <a:effectRef idx="0">
          <a:scrgbClr r="0" g="0" b="0"/>
        </a:effectRef>
        <a:fontRef idx="minor"/>
      </dsp:style>
    </dsp:sp>
    <dsp:sp modelId="{B3D1F6FE-6DB0-4E40-87D6-53D7F4666F0F}">
      <dsp:nvSpPr>
        <dsp:cNvPr id="0" name=""/>
        <dsp:cNvSpPr/>
      </dsp:nvSpPr>
      <dsp:spPr>
        <a:xfrm>
          <a:off x="4573220" y="943223"/>
          <a:ext cx="2036748" cy="1349127"/>
        </a:xfrm>
        <a:prstGeom prst="roundRect">
          <a:avLst/>
        </a:prstGeom>
        <a:solidFill>
          <a:schemeClr val="accent2">
            <a:hueOff val="419989"/>
            <a:satOff val="-8706"/>
            <a:lumOff val="1334"/>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t>Mutual</a:t>
          </a:r>
          <a:r>
            <a:rPr lang="en-US" sz="2400" b="1" kern="1200" baseline="0" dirty="0" smtClean="0"/>
            <a:t> Goals</a:t>
          </a:r>
          <a:endParaRPr lang="en-US" sz="2400" b="1" kern="1200" dirty="0"/>
        </a:p>
      </dsp:txBody>
      <dsp:txXfrm>
        <a:off x="4573220" y="943223"/>
        <a:ext cx="2036748" cy="1349127"/>
      </dsp:txXfrm>
    </dsp:sp>
    <dsp:sp modelId="{69511BD3-899C-4DA4-9030-8CE365CBE25C}">
      <dsp:nvSpPr>
        <dsp:cNvPr id="0" name=""/>
        <dsp:cNvSpPr/>
      </dsp:nvSpPr>
      <dsp:spPr>
        <a:xfrm>
          <a:off x="1269964" y="234877"/>
          <a:ext cx="4585981" cy="4585981"/>
        </a:xfrm>
        <a:custGeom>
          <a:avLst/>
          <a:gdLst/>
          <a:ahLst/>
          <a:cxnLst/>
          <a:rect l="0" t="0" r="0" b="0"/>
          <a:pathLst>
            <a:path>
              <a:moveTo>
                <a:pt x="4574290" y="2061732"/>
              </a:moveTo>
              <a:arcTo wR="2292990" hR="2292990" stAng="21252698" swAng="630003"/>
            </a:path>
          </a:pathLst>
        </a:custGeom>
        <a:noFill/>
        <a:ln w="9525" cap="flat" cmpd="sng" algn="ctr">
          <a:solidFill>
            <a:schemeClr val="accent2">
              <a:hueOff val="419989"/>
              <a:satOff val="-8706"/>
              <a:lumOff val="1334"/>
              <a:alphaOff val="0"/>
            </a:schemeClr>
          </a:solidFill>
          <a:prstDash val="solid"/>
        </a:ln>
        <a:effectLst/>
        <a:scene3d>
          <a:camera prst="orthographicFront"/>
          <a:lightRig rig="chilly" dir="t"/>
        </a:scene3d>
        <a:sp3d z="-40000" prstMaterial="matte"/>
      </dsp:spPr>
      <dsp:style>
        <a:lnRef idx="1">
          <a:scrgbClr r="0" g="0" b="0"/>
        </a:lnRef>
        <a:fillRef idx="0">
          <a:scrgbClr r="0" g="0" b="0"/>
        </a:fillRef>
        <a:effectRef idx="0">
          <a:scrgbClr r="0" g="0" b="0"/>
        </a:effectRef>
        <a:fontRef idx="minor"/>
      </dsp:style>
    </dsp:sp>
    <dsp:sp modelId="{26B0EA77-994B-436D-BA2F-1B90E786B8A1}">
      <dsp:nvSpPr>
        <dsp:cNvPr id="0" name=""/>
        <dsp:cNvSpPr/>
      </dsp:nvSpPr>
      <dsp:spPr>
        <a:xfrm>
          <a:off x="4726009" y="2720485"/>
          <a:ext cx="2013158" cy="1442927"/>
        </a:xfrm>
        <a:prstGeom prst="roundRect">
          <a:avLst/>
        </a:prstGeom>
        <a:solidFill>
          <a:schemeClr val="accent2">
            <a:hueOff val="839978"/>
            <a:satOff val="-17412"/>
            <a:lumOff val="2667"/>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t>Shared Decision Making</a:t>
          </a:r>
          <a:endParaRPr lang="en-US" sz="2400" b="1" kern="1200" dirty="0"/>
        </a:p>
      </dsp:txBody>
      <dsp:txXfrm>
        <a:off x="4726009" y="2720485"/>
        <a:ext cx="2013158" cy="1442927"/>
      </dsp:txXfrm>
    </dsp:sp>
    <dsp:sp modelId="{A238FFA3-27AE-42D7-8164-18FEFD2B2AA5}">
      <dsp:nvSpPr>
        <dsp:cNvPr id="0" name=""/>
        <dsp:cNvSpPr/>
      </dsp:nvSpPr>
      <dsp:spPr>
        <a:xfrm>
          <a:off x="1458621" y="205026"/>
          <a:ext cx="4585981" cy="4585981"/>
        </a:xfrm>
        <a:custGeom>
          <a:avLst/>
          <a:gdLst/>
          <a:ahLst/>
          <a:cxnLst/>
          <a:rect l="0" t="0" r="0" b="0"/>
          <a:pathLst>
            <a:path>
              <a:moveTo>
                <a:pt x="3863650" y="3963570"/>
              </a:moveTo>
              <a:arcTo wR="2292990" hR="2292990" stAng="2805945" swAng="1115277"/>
            </a:path>
          </a:pathLst>
        </a:custGeom>
        <a:noFill/>
        <a:ln w="9525" cap="flat" cmpd="sng" algn="ctr">
          <a:solidFill>
            <a:schemeClr val="accent2">
              <a:hueOff val="839978"/>
              <a:satOff val="-17412"/>
              <a:lumOff val="2667"/>
              <a:alphaOff val="0"/>
            </a:schemeClr>
          </a:solidFill>
          <a:prstDash val="solid"/>
        </a:ln>
        <a:effectLst/>
        <a:scene3d>
          <a:camera prst="orthographicFront"/>
          <a:lightRig rig="chilly" dir="t"/>
        </a:scene3d>
        <a:sp3d z="-40000" prstMaterial="matte"/>
      </dsp:spPr>
      <dsp:style>
        <a:lnRef idx="1">
          <a:scrgbClr r="0" g="0" b="0"/>
        </a:lnRef>
        <a:fillRef idx="0">
          <a:scrgbClr r="0" g="0" b="0"/>
        </a:fillRef>
        <a:effectRef idx="0">
          <a:scrgbClr r="0" g="0" b="0"/>
        </a:effectRef>
        <a:fontRef idx="minor"/>
      </dsp:style>
    </dsp:sp>
    <dsp:sp modelId="{B3D2D5F3-C108-4AF3-8CA7-68E9084CA7F9}">
      <dsp:nvSpPr>
        <dsp:cNvPr id="0" name=""/>
        <dsp:cNvSpPr/>
      </dsp:nvSpPr>
      <dsp:spPr>
        <a:xfrm>
          <a:off x="2368754" y="4134934"/>
          <a:ext cx="2332198" cy="1472777"/>
        </a:xfrm>
        <a:prstGeom prst="roundRect">
          <a:avLst/>
        </a:prstGeom>
        <a:solidFill>
          <a:schemeClr val="accent2">
            <a:hueOff val="1259967"/>
            <a:satOff val="-26118"/>
            <a:lumOff val="4001"/>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t>Shared  Resources</a:t>
          </a:r>
          <a:endParaRPr lang="en-US" sz="2400" b="1" kern="1200" dirty="0"/>
        </a:p>
      </dsp:txBody>
      <dsp:txXfrm>
        <a:off x="2368754" y="4134934"/>
        <a:ext cx="2332198" cy="1472777"/>
      </dsp:txXfrm>
    </dsp:sp>
    <dsp:sp modelId="{B9B472AA-A0E6-4CE9-B116-A2A4DBEF43CC}">
      <dsp:nvSpPr>
        <dsp:cNvPr id="0" name=""/>
        <dsp:cNvSpPr/>
      </dsp:nvSpPr>
      <dsp:spPr>
        <a:xfrm>
          <a:off x="972474" y="58864"/>
          <a:ext cx="4585981" cy="4585981"/>
        </a:xfrm>
        <a:custGeom>
          <a:avLst/>
          <a:gdLst/>
          <a:ahLst/>
          <a:cxnLst/>
          <a:rect l="0" t="0" r="0" b="0"/>
          <a:pathLst>
            <a:path>
              <a:moveTo>
                <a:pt x="1388261" y="4399948"/>
              </a:moveTo>
              <a:arcTo wR="2292990" hR="2292990" stAng="6794323" swAng="1289072"/>
            </a:path>
          </a:pathLst>
        </a:custGeom>
        <a:noFill/>
        <a:ln w="9525" cap="flat" cmpd="sng" algn="ctr">
          <a:solidFill>
            <a:schemeClr val="accent2">
              <a:hueOff val="1259967"/>
              <a:satOff val="-26118"/>
              <a:lumOff val="4001"/>
              <a:alphaOff val="0"/>
            </a:schemeClr>
          </a:solidFill>
          <a:prstDash val="solid"/>
        </a:ln>
        <a:effectLst/>
        <a:scene3d>
          <a:camera prst="orthographicFront"/>
          <a:lightRig rig="chilly" dir="t"/>
        </a:scene3d>
        <a:sp3d z="-40000" prstMaterial="matte"/>
      </dsp:spPr>
      <dsp:style>
        <a:lnRef idx="1">
          <a:scrgbClr r="0" g="0" b="0"/>
        </a:lnRef>
        <a:fillRef idx="0">
          <a:scrgbClr r="0" g="0" b="0"/>
        </a:fillRef>
        <a:effectRef idx="0">
          <a:scrgbClr r="0" g="0" b="0"/>
        </a:effectRef>
        <a:fontRef idx="minor"/>
      </dsp:style>
    </dsp:sp>
    <dsp:sp modelId="{C7C28BD8-A4E7-4232-8842-9D4CFD464D04}">
      <dsp:nvSpPr>
        <dsp:cNvPr id="0" name=""/>
        <dsp:cNvSpPr/>
      </dsp:nvSpPr>
      <dsp:spPr>
        <a:xfrm>
          <a:off x="105730" y="2720398"/>
          <a:ext cx="2532555" cy="1254511"/>
        </a:xfrm>
        <a:prstGeom prst="roundRect">
          <a:avLst/>
        </a:prstGeom>
        <a:solidFill>
          <a:schemeClr val="accent2">
            <a:hueOff val="1679956"/>
            <a:satOff val="-34824"/>
            <a:lumOff val="5334"/>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Shared Accountability for Outcomes</a:t>
          </a:r>
          <a:endParaRPr lang="en-US" sz="2000" b="1" kern="1200" dirty="0"/>
        </a:p>
      </dsp:txBody>
      <dsp:txXfrm>
        <a:off x="105730" y="2720398"/>
        <a:ext cx="2532555" cy="1254511"/>
      </dsp:txXfrm>
    </dsp:sp>
    <dsp:sp modelId="{005B6C8C-CE80-4D30-BC55-B6FD40322353}">
      <dsp:nvSpPr>
        <dsp:cNvPr id="0" name=""/>
        <dsp:cNvSpPr/>
      </dsp:nvSpPr>
      <dsp:spPr>
        <a:xfrm>
          <a:off x="1257445" y="38593"/>
          <a:ext cx="4585981" cy="4585981"/>
        </a:xfrm>
        <a:custGeom>
          <a:avLst/>
          <a:gdLst/>
          <a:ahLst/>
          <a:cxnLst/>
          <a:rect l="0" t="0" r="0" b="0"/>
          <a:pathLst>
            <a:path>
              <a:moveTo>
                <a:pt x="32143" y="2675582"/>
              </a:moveTo>
              <a:arcTo wR="2292990" hR="2292990" stAng="10223708" swAng="930536"/>
            </a:path>
          </a:pathLst>
        </a:custGeom>
        <a:noFill/>
        <a:ln w="9525" cap="flat" cmpd="sng" algn="ctr">
          <a:solidFill>
            <a:schemeClr val="accent2">
              <a:hueOff val="1679956"/>
              <a:satOff val="-34824"/>
              <a:lumOff val="5334"/>
              <a:alphaOff val="0"/>
            </a:schemeClr>
          </a:solidFill>
          <a:prstDash val="solid"/>
        </a:ln>
        <a:effectLst/>
        <a:scene3d>
          <a:camera prst="orthographicFront"/>
          <a:lightRig rig="chilly" dir="t"/>
        </a:scene3d>
        <a:sp3d z="-40000" prstMaterial="matte"/>
      </dsp:spPr>
      <dsp:style>
        <a:lnRef idx="1">
          <a:scrgbClr r="0" g="0" b="0"/>
        </a:lnRef>
        <a:fillRef idx="0">
          <a:scrgbClr r="0" g="0" b="0"/>
        </a:fillRef>
        <a:effectRef idx="0">
          <a:scrgbClr r="0" g="0" b="0"/>
        </a:effectRef>
        <a:fontRef idx="minor"/>
      </dsp:style>
    </dsp:sp>
    <dsp:sp modelId="{3429C00A-C11B-4FFE-ADA6-DE81E6ECA4EB}">
      <dsp:nvSpPr>
        <dsp:cNvPr id="0" name=""/>
        <dsp:cNvSpPr/>
      </dsp:nvSpPr>
      <dsp:spPr>
        <a:xfrm>
          <a:off x="671108" y="928719"/>
          <a:ext cx="1684276" cy="1160722"/>
        </a:xfrm>
        <a:prstGeom prst="roundRect">
          <a:avLst/>
        </a:prstGeom>
        <a:solidFill>
          <a:schemeClr val="accent2">
            <a:hueOff val="2099945"/>
            <a:satOff val="-43530"/>
            <a:lumOff val="6668"/>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smtClean="0"/>
            <a:t>Trust</a:t>
          </a:r>
          <a:endParaRPr lang="en-US" sz="2400" b="1" kern="1200" dirty="0"/>
        </a:p>
      </dsp:txBody>
      <dsp:txXfrm>
        <a:off x="671108" y="928719"/>
        <a:ext cx="1684276" cy="1160722"/>
      </dsp:txXfrm>
    </dsp:sp>
    <dsp:sp modelId="{FBE0C3DB-81F9-49C1-A1C4-9671DF5232B4}">
      <dsp:nvSpPr>
        <dsp:cNvPr id="0" name=""/>
        <dsp:cNvSpPr/>
      </dsp:nvSpPr>
      <dsp:spPr>
        <a:xfrm>
          <a:off x="914813" y="572985"/>
          <a:ext cx="4585981" cy="4585981"/>
        </a:xfrm>
        <a:custGeom>
          <a:avLst/>
          <a:gdLst/>
          <a:ahLst/>
          <a:cxnLst/>
          <a:rect l="0" t="0" r="0" b="0"/>
          <a:pathLst>
            <a:path>
              <a:moveTo>
                <a:pt x="1073244" y="351335"/>
              </a:moveTo>
              <a:arcTo wR="2292990" hR="2292990" stAng="14271780" swAng="1218226"/>
            </a:path>
          </a:pathLst>
        </a:custGeom>
        <a:noFill/>
        <a:ln w="9525" cap="flat" cmpd="sng" algn="ctr">
          <a:solidFill>
            <a:schemeClr val="accent2">
              <a:hueOff val="2099945"/>
              <a:satOff val="-43530"/>
              <a:lumOff val="6668"/>
              <a:alphaOff val="0"/>
            </a:schemeClr>
          </a:solidFill>
          <a:prstDash val="solid"/>
        </a:ln>
        <a:effectLst/>
        <a:scene3d>
          <a:camera prst="orthographicFront"/>
          <a:lightRig rig="chilly" dir="t"/>
        </a:scene3d>
        <a:sp3d z="-40000" prstMaterial="matte"/>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1B9837D-F431-4A91-BDFC-FE3F8CA9E832}">
      <dsp:nvSpPr>
        <dsp:cNvPr id="0" name=""/>
        <dsp:cNvSpPr/>
      </dsp:nvSpPr>
      <dsp:spPr>
        <a:xfrm>
          <a:off x="1728233" y="533386"/>
          <a:ext cx="4672584" cy="4792575"/>
        </a:xfrm>
        <a:prstGeom prst="pie">
          <a:avLst>
            <a:gd name="adj1" fmla="val 16200000"/>
            <a:gd name="adj2" fmla="val 19285716"/>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smtClean="0">
              <a:latin typeface="+mn-lt"/>
            </a:rPr>
            <a:t>Sharing of ideas </a:t>
          </a:r>
          <a:endParaRPr lang="en-US" sz="1800" b="1" kern="1200" dirty="0">
            <a:latin typeface="+mn-lt"/>
          </a:endParaRPr>
        </a:p>
      </dsp:txBody>
      <dsp:txXfrm>
        <a:off x="4110695" y="989822"/>
        <a:ext cx="1279398" cy="827289"/>
      </dsp:txXfrm>
    </dsp:sp>
    <dsp:sp modelId="{A31AA9FD-8E6A-4240-A4BD-8379B5581DB1}">
      <dsp:nvSpPr>
        <dsp:cNvPr id="0" name=""/>
        <dsp:cNvSpPr/>
      </dsp:nvSpPr>
      <dsp:spPr>
        <a:xfrm>
          <a:off x="1981191" y="585212"/>
          <a:ext cx="4464093" cy="4672584"/>
        </a:xfrm>
        <a:prstGeom prst="pie">
          <a:avLst>
            <a:gd name="adj1" fmla="val 19285716"/>
            <a:gd name="adj2" fmla="val 771428"/>
          </a:avLst>
        </a:prstGeom>
        <a:solidFill>
          <a:srgbClr val="00B05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smtClean="0">
              <a:latin typeface="+mn-lt"/>
            </a:rPr>
            <a:t>Cross subject areas</a:t>
          </a:r>
          <a:endParaRPr lang="en-US" sz="1800" b="1" kern="1200" dirty="0">
            <a:latin typeface="+mn-lt"/>
          </a:endParaRPr>
        </a:p>
      </dsp:txBody>
      <dsp:txXfrm>
        <a:off x="5036970" y="2253992"/>
        <a:ext cx="1296712" cy="862203"/>
      </dsp:txXfrm>
    </dsp:sp>
    <dsp:sp modelId="{16D1BFC2-84B6-426D-9527-C37D511262C8}">
      <dsp:nvSpPr>
        <dsp:cNvPr id="0" name=""/>
        <dsp:cNvSpPr/>
      </dsp:nvSpPr>
      <dsp:spPr>
        <a:xfrm>
          <a:off x="1804428" y="609603"/>
          <a:ext cx="4672584" cy="4672584"/>
        </a:xfrm>
        <a:prstGeom prst="pie">
          <a:avLst>
            <a:gd name="adj1" fmla="val 771428"/>
            <a:gd name="adj2" fmla="val 3857143"/>
          </a:avLst>
        </a:prstGeom>
        <a:solidFill>
          <a:srgbClr val="CC66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smtClean="0">
              <a:latin typeface="+mn-lt"/>
            </a:rPr>
            <a:t>Emotional Support</a:t>
          </a:r>
          <a:endParaRPr lang="en-US" sz="1800" b="1" kern="1200" dirty="0">
            <a:latin typeface="+mn-lt"/>
          </a:endParaRPr>
        </a:p>
      </dsp:txBody>
      <dsp:txXfrm>
        <a:off x="4808232" y="3390903"/>
        <a:ext cx="1223772" cy="890016"/>
      </dsp:txXfrm>
    </dsp:sp>
    <dsp:sp modelId="{C5EC323F-C37F-4891-A914-52EF0807F83B}">
      <dsp:nvSpPr>
        <dsp:cNvPr id="0" name=""/>
        <dsp:cNvSpPr/>
      </dsp:nvSpPr>
      <dsp:spPr>
        <a:xfrm>
          <a:off x="1728218" y="661422"/>
          <a:ext cx="4672584" cy="4672584"/>
        </a:xfrm>
        <a:prstGeom prst="pie">
          <a:avLst>
            <a:gd name="adj1" fmla="val 3857226"/>
            <a:gd name="adj2" fmla="val 6942858"/>
          </a:avLst>
        </a:prstGeom>
        <a:solidFill>
          <a:srgbClr val="00B0F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smtClean="0">
              <a:latin typeface="+mn-lt"/>
            </a:rPr>
            <a:t>Consistency across grade level classes</a:t>
          </a:r>
          <a:endParaRPr lang="en-US" sz="1800" b="1" kern="1200" dirty="0">
            <a:latin typeface="+mn-lt"/>
          </a:endParaRPr>
        </a:p>
      </dsp:txBody>
      <dsp:txXfrm>
        <a:off x="3438717" y="4332738"/>
        <a:ext cx="1251585" cy="890016"/>
      </dsp:txXfrm>
    </dsp:sp>
    <dsp:sp modelId="{AFDFC804-2F8D-47F1-BA4A-1FE25D63A0AD}">
      <dsp:nvSpPr>
        <dsp:cNvPr id="0" name=""/>
        <dsp:cNvSpPr/>
      </dsp:nvSpPr>
      <dsp:spPr>
        <a:xfrm>
          <a:off x="1676399" y="661422"/>
          <a:ext cx="4672584" cy="4672584"/>
        </a:xfrm>
        <a:prstGeom prst="pie">
          <a:avLst>
            <a:gd name="adj1" fmla="val 6942858"/>
            <a:gd name="adj2" fmla="val 10028574"/>
          </a:avLst>
        </a:prstGeom>
        <a:solidFill>
          <a:srgbClr val="C000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smtClean="0">
              <a:latin typeface="+mn-lt"/>
            </a:rPr>
            <a:t>Professional Support</a:t>
          </a:r>
          <a:endParaRPr lang="en-US" sz="1800" b="1" kern="1200" dirty="0">
            <a:latin typeface="+mn-lt"/>
          </a:endParaRPr>
        </a:p>
      </dsp:txBody>
      <dsp:txXfrm>
        <a:off x="2121407" y="3442722"/>
        <a:ext cx="1223772" cy="890016"/>
      </dsp:txXfrm>
    </dsp:sp>
    <dsp:sp modelId="{5422D53B-FB21-43E9-8A41-E00B666CC3F0}">
      <dsp:nvSpPr>
        <dsp:cNvPr id="0" name=""/>
        <dsp:cNvSpPr/>
      </dsp:nvSpPr>
      <dsp:spPr>
        <a:xfrm>
          <a:off x="1676399" y="600164"/>
          <a:ext cx="4672584" cy="4672584"/>
        </a:xfrm>
        <a:prstGeom prst="pie">
          <a:avLst>
            <a:gd name="adj1" fmla="val 10028574"/>
            <a:gd name="adj2" fmla="val 13114284"/>
          </a:avLst>
        </a:prstGeom>
        <a:solidFill>
          <a:schemeClr val="accent4">
            <a:lumMod val="75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smtClean="0">
              <a:latin typeface="+mn-lt"/>
            </a:rPr>
            <a:t>Professional growth</a:t>
          </a:r>
          <a:endParaRPr lang="en-US" sz="1800" b="1" kern="1200" dirty="0">
            <a:latin typeface="+mn-lt"/>
          </a:endParaRPr>
        </a:p>
      </dsp:txBody>
      <dsp:txXfrm>
        <a:off x="1793213" y="2268944"/>
        <a:ext cx="1357274" cy="862203"/>
      </dsp:txXfrm>
    </dsp:sp>
    <dsp:sp modelId="{8523778C-0D76-4374-AC4A-641097185603}">
      <dsp:nvSpPr>
        <dsp:cNvPr id="0" name=""/>
        <dsp:cNvSpPr/>
      </dsp:nvSpPr>
      <dsp:spPr>
        <a:xfrm>
          <a:off x="1728218" y="533393"/>
          <a:ext cx="4672584" cy="4672584"/>
        </a:xfrm>
        <a:prstGeom prst="pie">
          <a:avLst>
            <a:gd name="adj1" fmla="val 13114284"/>
            <a:gd name="adj2" fmla="val 16200000"/>
          </a:avLst>
        </a:prstGeom>
        <a:solidFill>
          <a:schemeClr val="accent1"/>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smtClean="0">
              <a:latin typeface="+mn-lt"/>
            </a:rPr>
            <a:t>Sharing teaching strategies</a:t>
          </a:r>
          <a:endParaRPr lang="en-US" sz="1800" b="1" kern="1200" dirty="0">
            <a:latin typeface="+mn-lt"/>
          </a:endParaRPr>
        </a:p>
      </dsp:txBody>
      <dsp:txXfrm>
        <a:off x="2740611" y="978401"/>
        <a:ext cx="1279398" cy="806577"/>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A68FA51-966E-4FD9-98DD-F7A36147C1F7}">
      <dsp:nvSpPr>
        <dsp:cNvPr id="0" name=""/>
        <dsp:cNvSpPr/>
      </dsp:nvSpPr>
      <dsp:spPr>
        <a:xfrm>
          <a:off x="0" y="445740"/>
          <a:ext cx="9144000" cy="6804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217FE8A-1CC8-4D1F-A0DE-AF6093FD4296}">
      <dsp:nvSpPr>
        <dsp:cNvPr id="0" name=""/>
        <dsp:cNvSpPr/>
      </dsp:nvSpPr>
      <dsp:spPr>
        <a:xfrm>
          <a:off x="437563" y="55086"/>
          <a:ext cx="8706436" cy="79704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935" tIns="0" rIns="241935" bIns="0" numCol="1" spcCol="1270" anchor="ctr" anchorCtr="0">
          <a:noAutofit/>
        </a:bodyPr>
        <a:lstStyle/>
        <a:p>
          <a:pPr lvl="0" algn="l" defTabSz="1422400">
            <a:lnSpc>
              <a:spcPct val="90000"/>
            </a:lnSpc>
            <a:spcBef>
              <a:spcPct val="0"/>
            </a:spcBef>
            <a:spcAft>
              <a:spcPct val="35000"/>
            </a:spcAft>
          </a:pPr>
          <a:r>
            <a:rPr lang="en-US" sz="3200" b="1" kern="1200" dirty="0" smtClean="0">
              <a:latin typeface="Calibri" pitchFamily="34" charset="0"/>
            </a:rPr>
            <a:t>Something </a:t>
          </a:r>
          <a:r>
            <a:rPr lang="en-US" sz="3200" b="1" kern="1200" dirty="0" smtClean="0">
              <a:solidFill>
                <a:srgbClr val="FFFF99"/>
              </a:solidFill>
              <a:latin typeface="Calibri" pitchFamily="34" charset="0"/>
            </a:rPr>
            <a:t>I</a:t>
          </a:r>
          <a:r>
            <a:rPr lang="en-US" sz="3200" b="1" kern="1200" dirty="0" smtClean="0">
              <a:latin typeface="Calibri" pitchFamily="34" charset="0"/>
            </a:rPr>
            <a:t> learned…</a:t>
          </a:r>
          <a:endParaRPr lang="en-US" sz="3200" b="1" kern="1200" dirty="0">
            <a:latin typeface="Calibri" pitchFamily="34" charset="0"/>
          </a:endParaRPr>
        </a:p>
      </dsp:txBody>
      <dsp:txXfrm>
        <a:off x="437563" y="55086"/>
        <a:ext cx="8706436" cy="797040"/>
      </dsp:txXfrm>
    </dsp:sp>
    <dsp:sp modelId="{18080531-DFCA-4D96-AC2C-1BB14070F10A}">
      <dsp:nvSpPr>
        <dsp:cNvPr id="0" name=""/>
        <dsp:cNvSpPr/>
      </dsp:nvSpPr>
      <dsp:spPr>
        <a:xfrm>
          <a:off x="0" y="1670460"/>
          <a:ext cx="9144000" cy="680400"/>
        </a:xfrm>
        <a:prstGeom prst="rect">
          <a:avLst/>
        </a:prstGeom>
        <a:solidFill>
          <a:schemeClr val="lt1">
            <a:alpha val="90000"/>
            <a:hueOff val="0"/>
            <a:satOff val="0"/>
            <a:lumOff val="0"/>
            <a:alphaOff val="0"/>
          </a:schemeClr>
        </a:solidFill>
        <a:ln w="25400" cap="flat" cmpd="sng" algn="ctr">
          <a:solidFill>
            <a:schemeClr val="accent5">
              <a:hueOff val="-6449"/>
              <a:satOff val="-4626"/>
              <a:lumOff val="-2451"/>
              <a:alphaOff val="0"/>
            </a:schemeClr>
          </a:solidFill>
          <a:prstDash val="solid"/>
        </a:ln>
        <a:effectLst/>
      </dsp:spPr>
      <dsp:style>
        <a:lnRef idx="2">
          <a:scrgbClr r="0" g="0" b="0"/>
        </a:lnRef>
        <a:fillRef idx="1">
          <a:scrgbClr r="0" g="0" b="0"/>
        </a:fillRef>
        <a:effectRef idx="0">
          <a:scrgbClr r="0" g="0" b="0"/>
        </a:effectRef>
        <a:fontRef idx="minor"/>
      </dsp:style>
    </dsp:sp>
    <dsp:sp modelId="{47C321FF-9E6A-496C-8082-05EDE1E27B49}">
      <dsp:nvSpPr>
        <dsp:cNvPr id="0" name=""/>
        <dsp:cNvSpPr/>
      </dsp:nvSpPr>
      <dsp:spPr>
        <a:xfrm>
          <a:off x="453628" y="1271940"/>
          <a:ext cx="8682551" cy="797040"/>
        </a:xfrm>
        <a:prstGeom prst="roundRect">
          <a:avLst/>
        </a:prstGeom>
        <a:solidFill>
          <a:schemeClr val="accent5">
            <a:hueOff val="-6449"/>
            <a:satOff val="-4626"/>
            <a:lumOff val="-245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935" tIns="0" rIns="241935" bIns="0" numCol="1" spcCol="1270" anchor="ctr" anchorCtr="0">
          <a:noAutofit/>
        </a:bodyPr>
        <a:lstStyle/>
        <a:p>
          <a:pPr lvl="0" algn="l" defTabSz="1422400">
            <a:lnSpc>
              <a:spcPct val="90000"/>
            </a:lnSpc>
            <a:spcBef>
              <a:spcPct val="0"/>
            </a:spcBef>
            <a:spcAft>
              <a:spcPct val="35000"/>
            </a:spcAft>
          </a:pPr>
          <a:r>
            <a:rPr lang="en-US" sz="3200" b="1" kern="1200" dirty="0" smtClean="0">
              <a:latin typeface="Calibri" pitchFamily="34" charset="0"/>
            </a:rPr>
            <a:t>I want to continue to think about…</a:t>
          </a:r>
          <a:endParaRPr lang="en-US" sz="3200" b="1" kern="1200" dirty="0">
            <a:latin typeface="Calibri" pitchFamily="34" charset="0"/>
          </a:endParaRPr>
        </a:p>
      </dsp:txBody>
      <dsp:txXfrm>
        <a:off x="453628" y="1271940"/>
        <a:ext cx="8682551" cy="797040"/>
      </dsp:txXfrm>
    </dsp:sp>
    <dsp:sp modelId="{5EB745D7-70FD-475D-8D3E-3297A7DDF08D}">
      <dsp:nvSpPr>
        <dsp:cNvPr id="0" name=""/>
        <dsp:cNvSpPr/>
      </dsp:nvSpPr>
      <dsp:spPr>
        <a:xfrm>
          <a:off x="0" y="2918939"/>
          <a:ext cx="9144000" cy="680400"/>
        </a:xfrm>
        <a:prstGeom prst="rect">
          <a:avLst/>
        </a:prstGeom>
        <a:solidFill>
          <a:schemeClr val="lt1">
            <a:alpha val="90000"/>
            <a:hueOff val="0"/>
            <a:satOff val="0"/>
            <a:lumOff val="0"/>
            <a:alphaOff val="0"/>
          </a:schemeClr>
        </a:solidFill>
        <a:ln w="25400" cap="flat" cmpd="sng" algn="ctr">
          <a:solidFill>
            <a:schemeClr val="accent5">
              <a:hueOff val="-12897"/>
              <a:satOff val="-9251"/>
              <a:lumOff val="-4902"/>
              <a:alphaOff val="0"/>
            </a:schemeClr>
          </a:solidFill>
          <a:prstDash val="solid"/>
        </a:ln>
        <a:effectLst/>
      </dsp:spPr>
      <dsp:style>
        <a:lnRef idx="2">
          <a:scrgbClr r="0" g="0" b="0"/>
        </a:lnRef>
        <a:fillRef idx="1">
          <a:scrgbClr r="0" g="0" b="0"/>
        </a:fillRef>
        <a:effectRef idx="0">
          <a:scrgbClr r="0" g="0" b="0"/>
        </a:effectRef>
        <a:fontRef idx="minor"/>
      </dsp:style>
    </dsp:sp>
    <dsp:sp modelId="{4E1CB369-2BF8-46C5-B8B4-32E6B1223F27}">
      <dsp:nvSpPr>
        <dsp:cNvPr id="0" name=""/>
        <dsp:cNvSpPr/>
      </dsp:nvSpPr>
      <dsp:spPr>
        <a:xfrm>
          <a:off x="442912" y="2496660"/>
          <a:ext cx="8692122" cy="820799"/>
        </a:xfrm>
        <a:prstGeom prst="roundRect">
          <a:avLst/>
        </a:prstGeom>
        <a:solidFill>
          <a:schemeClr val="accent5">
            <a:hueOff val="-12897"/>
            <a:satOff val="-9251"/>
            <a:lumOff val="-490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935" tIns="0" rIns="241935" bIns="0" numCol="1" spcCol="1270" anchor="ctr" anchorCtr="0">
          <a:noAutofit/>
        </a:bodyPr>
        <a:lstStyle/>
        <a:p>
          <a:pPr lvl="0" algn="l" defTabSz="1422400">
            <a:lnSpc>
              <a:spcPct val="90000"/>
            </a:lnSpc>
            <a:spcBef>
              <a:spcPct val="0"/>
            </a:spcBef>
            <a:spcAft>
              <a:spcPct val="35000"/>
            </a:spcAft>
          </a:pPr>
          <a:r>
            <a:rPr lang="en-US" sz="3200" b="1" kern="1200" dirty="0" smtClean="0">
              <a:latin typeface="Calibri" pitchFamily="34" charset="0"/>
            </a:rPr>
            <a:t>One thing I can say to </a:t>
          </a:r>
          <a:r>
            <a:rPr lang="en-US" sz="3200" b="1" kern="1200" dirty="0" smtClean="0">
              <a:solidFill>
                <a:srgbClr val="FFFF99"/>
              </a:solidFill>
              <a:latin typeface="Calibri" pitchFamily="34" charset="0"/>
            </a:rPr>
            <a:t>parents</a:t>
          </a:r>
          <a:r>
            <a:rPr lang="en-US" sz="3200" b="1" kern="1200" dirty="0" smtClean="0">
              <a:latin typeface="Calibri" pitchFamily="34" charset="0"/>
            </a:rPr>
            <a:t>…</a:t>
          </a:r>
          <a:endParaRPr lang="en-US" sz="3200" b="1" kern="1200" dirty="0">
            <a:latin typeface="Calibri" pitchFamily="34" charset="0"/>
          </a:endParaRPr>
        </a:p>
      </dsp:txBody>
      <dsp:txXfrm>
        <a:off x="442912" y="2496660"/>
        <a:ext cx="8692122" cy="820799"/>
      </dsp:txXfrm>
    </dsp:sp>
    <dsp:sp modelId="{82D2D6F1-06B4-4F5F-A062-8AE99F14E02F}">
      <dsp:nvSpPr>
        <dsp:cNvPr id="0" name=""/>
        <dsp:cNvSpPr/>
      </dsp:nvSpPr>
      <dsp:spPr>
        <a:xfrm>
          <a:off x="0" y="4143659"/>
          <a:ext cx="9144000" cy="680400"/>
        </a:xfrm>
        <a:prstGeom prst="rect">
          <a:avLst/>
        </a:prstGeom>
        <a:solidFill>
          <a:schemeClr val="lt1">
            <a:alpha val="90000"/>
            <a:hueOff val="0"/>
            <a:satOff val="0"/>
            <a:lumOff val="0"/>
            <a:alphaOff val="0"/>
          </a:schemeClr>
        </a:solidFill>
        <a:ln w="25400" cap="flat" cmpd="sng" algn="ctr">
          <a:solidFill>
            <a:schemeClr val="accent5">
              <a:hueOff val="-19346"/>
              <a:satOff val="-13877"/>
              <a:lumOff val="-7352"/>
              <a:alphaOff val="0"/>
            </a:schemeClr>
          </a:solidFill>
          <a:prstDash val="solid"/>
        </a:ln>
        <a:effectLst/>
      </dsp:spPr>
      <dsp:style>
        <a:lnRef idx="2">
          <a:scrgbClr r="0" g="0" b="0"/>
        </a:lnRef>
        <a:fillRef idx="1">
          <a:scrgbClr r="0" g="0" b="0"/>
        </a:fillRef>
        <a:effectRef idx="0">
          <a:scrgbClr r="0" g="0" b="0"/>
        </a:effectRef>
        <a:fontRef idx="minor"/>
      </dsp:style>
    </dsp:sp>
    <dsp:sp modelId="{BD4EF9F1-B60C-4E11-91E8-B90498D1A0D5}">
      <dsp:nvSpPr>
        <dsp:cNvPr id="0" name=""/>
        <dsp:cNvSpPr/>
      </dsp:nvSpPr>
      <dsp:spPr>
        <a:xfrm>
          <a:off x="435322" y="3745139"/>
          <a:ext cx="8706436" cy="797040"/>
        </a:xfrm>
        <a:prstGeom prst="roundRect">
          <a:avLst/>
        </a:prstGeom>
        <a:solidFill>
          <a:schemeClr val="accent5">
            <a:hueOff val="-19346"/>
            <a:satOff val="-13877"/>
            <a:lumOff val="-73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935" tIns="0" rIns="241935" bIns="0" numCol="1" spcCol="1270" anchor="ctr" anchorCtr="0">
          <a:noAutofit/>
        </a:bodyPr>
        <a:lstStyle/>
        <a:p>
          <a:pPr lvl="0" algn="l" defTabSz="1422400">
            <a:lnSpc>
              <a:spcPct val="90000"/>
            </a:lnSpc>
            <a:spcBef>
              <a:spcPct val="0"/>
            </a:spcBef>
            <a:spcAft>
              <a:spcPct val="35000"/>
            </a:spcAft>
          </a:pPr>
          <a:r>
            <a:rPr lang="en-US" sz="3200" b="1" kern="1200" dirty="0" smtClean="0">
              <a:latin typeface="Calibri" pitchFamily="34" charset="0"/>
            </a:rPr>
            <a:t>Something I can do to prepare </a:t>
          </a:r>
          <a:r>
            <a:rPr lang="en-US" sz="3200" b="1" kern="1200" dirty="0" smtClean="0">
              <a:solidFill>
                <a:srgbClr val="FFFF99"/>
              </a:solidFill>
              <a:latin typeface="Calibri" pitchFamily="34" charset="0"/>
            </a:rPr>
            <a:t>students</a:t>
          </a:r>
          <a:r>
            <a:rPr lang="en-US" sz="3200" b="1" kern="1200" dirty="0" smtClean="0">
              <a:latin typeface="Calibri" pitchFamily="34" charset="0"/>
            </a:rPr>
            <a:t>…</a:t>
          </a:r>
          <a:endParaRPr lang="en-US" sz="3200" b="1" kern="1200" dirty="0">
            <a:latin typeface="Calibri" pitchFamily="34" charset="0"/>
          </a:endParaRPr>
        </a:p>
      </dsp:txBody>
      <dsp:txXfrm>
        <a:off x="435322" y="3745139"/>
        <a:ext cx="8706436" cy="797040"/>
      </dsp:txXfrm>
    </dsp:sp>
    <dsp:sp modelId="{477A5E42-720B-4D52-BD03-6349C0C771A3}">
      <dsp:nvSpPr>
        <dsp:cNvPr id="0" name=""/>
        <dsp:cNvSpPr/>
      </dsp:nvSpPr>
      <dsp:spPr>
        <a:xfrm>
          <a:off x="0" y="5368379"/>
          <a:ext cx="9144000" cy="680400"/>
        </a:xfrm>
        <a:prstGeom prst="rect">
          <a:avLst/>
        </a:prstGeom>
        <a:solidFill>
          <a:schemeClr val="lt1">
            <a:alpha val="90000"/>
            <a:hueOff val="0"/>
            <a:satOff val="0"/>
            <a:lumOff val="0"/>
            <a:alphaOff val="0"/>
          </a:schemeClr>
        </a:solidFill>
        <a:ln w="25400" cap="flat" cmpd="sng" algn="ctr">
          <a:solidFill>
            <a:schemeClr val="accent5">
              <a:hueOff val="-25795"/>
              <a:satOff val="-18503"/>
              <a:lumOff val="-9803"/>
              <a:alphaOff val="0"/>
            </a:schemeClr>
          </a:solidFill>
          <a:prstDash val="solid"/>
        </a:ln>
        <a:effectLst/>
      </dsp:spPr>
      <dsp:style>
        <a:lnRef idx="2">
          <a:scrgbClr r="0" g="0" b="0"/>
        </a:lnRef>
        <a:fillRef idx="1">
          <a:scrgbClr r="0" g="0" b="0"/>
        </a:fillRef>
        <a:effectRef idx="0">
          <a:scrgbClr r="0" g="0" b="0"/>
        </a:effectRef>
        <a:fontRef idx="minor"/>
      </dsp:style>
    </dsp:sp>
    <dsp:sp modelId="{77D56383-900D-4394-964D-238B169834E2}">
      <dsp:nvSpPr>
        <dsp:cNvPr id="0" name=""/>
        <dsp:cNvSpPr/>
      </dsp:nvSpPr>
      <dsp:spPr>
        <a:xfrm>
          <a:off x="435322" y="4969859"/>
          <a:ext cx="8706436" cy="797040"/>
        </a:xfrm>
        <a:prstGeom prst="roundRect">
          <a:avLst/>
        </a:prstGeom>
        <a:solidFill>
          <a:schemeClr val="accent5">
            <a:hueOff val="-25795"/>
            <a:satOff val="-18503"/>
            <a:lumOff val="-980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935" tIns="0" rIns="241935" bIns="0" numCol="1" spcCol="1270" anchor="ctr" anchorCtr="0">
          <a:noAutofit/>
        </a:bodyPr>
        <a:lstStyle/>
        <a:p>
          <a:pPr lvl="0" algn="l" defTabSz="1422400">
            <a:lnSpc>
              <a:spcPct val="90000"/>
            </a:lnSpc>
            <a:spcBef>
              <a:spcPct val="0"/>
            </a:spcBef>
            <a:spcAft>
              <a:spcPct val="35000"/>
            </a:spcAft>
          </a:pPr>
          <a:r>
            <a:rPr lang="en-US" sz="3200" b="1" kern="1200" dirty="0" smtClean="0">
              <a:latin typeface="Calibri" pitchFamily="34" charset="0"/>
            </a:rPr>
            <a:t>What I will share with another </a:t>
          </a:r>
          <a:r>
            <a:rPr lang="en-US" sz="3200" b="1" kern="1200" dirty="0" smtClean="0">
              <a:solidFill>
                <a:srgbClr val="FFFF99"/>
              </a:solidFill>
              <a:latin typeface="Calibri" pitchFamily="34" charset="0"/>
            </a:rPr>
            <a:t>teacher</a:t>
          </a:r>
          <a:r>
            <a:rPr lang="en-US" sz="3200" b="1" kern="1200" dirty="0" smtClean="0">
              <a:latin typeface="Calibri" pitchFamily="34" charset="0"/>
            </a:rPr>
            <a:t>…</a:t>
          </a:r>
          <a:endParaRPr lang="en-US" sz="3200" b="1" kern="1200" dirty="0">
            <a:latin typeface="Calibri" pitchFamily="34" charset="0"/>
          </a:endParaRPr>
        </a:p>
      </dsp:txBody>
      <dsp:txXfrm>
        <a:off x="435322" y="4969859"/>
        <a:ext cx="8706436" cy="797040"/>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5">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D618E294-FBA5-44A0-A202-B9FCBAC8A292}" type="datetimeFigureOut">
              <a:rPr lang="en-US"/>
              <a:pPr>
                <a:defRPr/>
              </a:pPr>
              <a:t>8/23/2013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23B3E818-8FEC-4A99-9EA6-74D0CD9C7ADB}"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8630D7B-E0FF-4F41-85A0-81C0D853C03A}" type="slidenum">
              <a:rPr lang="en-US"/>
              <a:pPr fontAlgn="base">
                <a:spcBef>
                  <a:spcPct val="0"/>
                </a:spcBef>
                <a:spcAft>
                  <a:spcPct val="0"/>
                </a:spcAft>
                <a:defRPr/>
              </a:pPr>
              <a:t>2</a:t>
            </a:fld>
            <a:endParaRPr lang="en-US"/>
          </a:p>
        </p:txBody>
      </p:sp>
      <p:sp>
        <p:nvSpPr>
          <p:cNvPr id="194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45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672E2D0-1C11-4385-B56A-88781ED223DD}" type="slidenum">
              <a:rPr lang="en-US"/>
              <a:pPr>
                <a:defRPr/>
              </a:pPr>
              <a:t>17</a:t>
            </a:fld>
            <a:endParaRPr lang="en-US"/>
          </a:p>
        </p:txBody>
      </p:sp>
      <p:sp>
        <p:nvSpPr>
          <p:cNvPr id="4403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4035"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a:p>
            <a:endParaRPr lang="en-US" smtClean="0"/>
          </a:p>
          <a:p>
            <a:r>
              <a:rPr lang="en-US" smtClean="0"/>
              <a:t>The Judy Center Kindergarten has 53 students divided into 3 classrooms.  Mary and Beth Coteach in one section.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9EF7741-DB24-44C4-BFD4-0991B0DBA54A}" type="slidenum">
              <a:rPr lang="en-US"/>
              <a:pPr>
                <a:defRPr/>
              </a:pPr>
              <a:t>18</a:t>
            </a:fld>
            <a:endParaRPr lang="en-US"/>
          </a:p>
        </p:txBody>
      </p:sp>
      <p:sp>
        <p:nvSpPr>
          <p:cNvPr id="4608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6083"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mtClean="0"/>
              <a:t>Counting in Math</a:t>
            </a:r>
          </a:p>
          <a:p>
            <a:endParaRPr lang="en-US" smtClean="0"/>
          </a:p>
          <a:p>
            <a:r>
              <a:rPr lang="en-US" smtClean="0"/>
              <a:t>Danny uses his whole body, especially his feet, when the class rote counts the “days in school”.</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E77317C-78BA-4665-AB64-C0F249244632}" type="slidenum">
              <a:rPr lang="en-US"/>
              <a:pPr>
                <a:defRPr/>
              </a:pPr>
              <a:t>19</a:t>
            </a:fld>
            <a:endParaRPr lang="en-US"/>
          </a:p>
        </p:txBody>
      </p:sp>
      <p:sp>
        <p:nvSpPr>
          <p:cNvPr id="4813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8131"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mtClean="0"/>
              <a:t>Danny paticipates in a variety of ways in Physical education class.  Playing games, working with the Physical Therapist, or just practicing walking.</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DCD8D2F-5708-4E23-A0D8-30E38A773E63}" type="slidenum">
              <a:rPr lang="en-US"/>
              <a:pPr>
                <a:defRPr/>
              </a:pPr>
              <a:t>20</a:t>
            </a:fld>
            <a:endParaRPr lang="en-US"/>
          </a:p>
        </p:txBody>
      </p:sp>
      <p:sp>
        <p:nvSpPr>
          <p:cNvPr id="5017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0179"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mtClean="0"/>
              <a:t>Lunch is away from the rest of the class. It is identified as a time he needs to work on some goals.  Here is uses the switch to ask for his yogurt.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5B72D60-C5C9-4524-9BA7-AEFD6D715A4F}" type="slidenum">
              <a:rPr lang="en-US"/>
              <a:pPr>
                <a:defRPr/>
              </a:pPr>
              <a:t>21</a:t>
            </a:fld>
            <a:endParaRPr lang="en-US"/>
          </a:p>
        </p:txBody>
      </p:sp>
      <p:sp>
        <p:nvSpPr>
          <p:cNvPr id="5222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2227"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mtClean="0"/>
              <a:t>He also works on independent eating skills.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A72115F-C6CD-4263-BF28-7DBD433E3BC9}" type="slidenum">
              <a:rPr lang="en-US"/>
              <a:pPr>
                <a:defRPr/>
              </a:pPr>
              <a:t>22</a:t>
            </a:fld>
            <a:endParaRPr lang="en-US"/>
          </a:p>
        </p:txBody>
      </p:sp>
      <p:sp>
        <p:nvSpPr>
          <p:cNvPr id="542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4275"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mtClean="0"/>
              <a:t>Then back to the cafeteria to finish lunchtime with his friends.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EDB132E-2D51-4EA5-96E0-9722B3F208E7}" type="slidenum">
              <a:rPr lang="en-US"/>
              <a:pPr>
                <a:defRPr/>
              </a:pPr>
              <a:t>23</a:t>
            </a:fld>
            <a:endParaRPr lang="en-US"/>
          </a:p>
        </p:txBody>
      </p:sp>
      <p:sp>
        <p:nvSpPr>
          <p:cNvPr id="5632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6323"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mtClean="0"/>
              <a:t>Literature is next, and the teachers work to incorporate a manipulative with each story read.  The manipulative today is a turnip, to go with the story “The big turnip”.  Everyone gets a chance to see the turnip, and students assist Danny in manipulating and exploring it.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FE02A9E-7D9B-4842-97B7-E44ACAF6B1C6}" type="slidenum">
              <a:rPr lang="en-US"/>
              <a:pPr>
                <a:defRPr/>
              </a:pPr>
              <a:t>24</a:t>
            </a:fld>
            <a:endParaRPr lang="en-US"/>
          </a:p>
        </p:txBody>
      </p:sp>
      <p:sp>
        <p:nvSpPr>
          <p:cNvPr id="5837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8371"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mtClean="0"/>
              <a:t>“Me, too, I want to help Danny feel the turnip”</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8F1C57C-16BE-44C7-8AF6-D0D0BE46F9E7}" type="slidenum">
              <a:rPr lang="en-US"/>
              <a:pPr>
                <a:defRPr/>
              </a:pPr>
              <a:t>25</a:t>
            </a:fld>
            <a:endParaRPr lang="en-US"/>
          </a:p>
        </p:txBody>
      </p:sp>
      <p:sp>
        <p:nvSpPr>
          <p:cNvPr id="6041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0419"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mtClean="0"/>
              <a:t>The end of the day is spent in “Centers”.  Danny’s favorite is the listening center, but he does participate in blocks and housekeeping.</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noTextEdit="1"/>
          </p:cNvSpPr>
          <p:nvPr>
            <p:ph type="sldImg"/>
          </p:nvPr>
        </p:nvSpPr>
        <p:spPr bwMode="auto">
          <a:noFill/>
          <a:ln>
            <a:solidFill>
              <a:srgbClr val="000000"/>
            </a:solidFill>
            <a:miter lim="800000"/>
            <a:headEnd/>
            <a:tailEnd/>
          </a:ln>
        </p:spPr>
      </p:sp>
      <p:sp>
        <p:nvSpPr>
          <p:cNvPr id="6349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593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31EC803-B9CD-42D0-A03B-6AF5ED7CB3CF}" type="slidenum">
              <a:rPr lang="en-US"/>
              <a:pPr>
                <a:defRPr/>
              </a:pPr>
              <a:t>27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8E5A5EC-A077-48D4-8725-56925A539F9B}" type="slidenum">
              <a:rPr lang="en-US"/>
              <a:pPr fontAlgn="base">
                <a:spcBef>
                  <a:spcPct val="0"/>
                </a:spcBef>
                <a:spcAft>
                  <a:spcPct val="0"/>
                </a:spcAft>
                <a:defRPr/>
              </a:pPr>
              <a:t>3</a:t>
            </a:fld>
            <a:endParaRPr lang="en-US"/>
          </a:p>
        </p:txBody>
      </p:sp>
      <p:sp>
        <p:nvSpPr>
          <p:cNvPr id="2150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50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6A24861-DD03-4BFA-A011-1838D804B64E}" type="slidenum">
              <a:rPr lang="en-US"/>
              <a:pPr fontAlgn="base">
                <a:spcBef>
                  <a:spcPct val="0"/>
                </a:spcBef>
                <a:spcAft>
                  <a:spcPct val="0"/>
                </a:spcAft>
                <a:defRPr/>
              </a:pPr>
              <a:t>32</a:t>
            </a:fld>
            <a:endParaRPr lang="en-US"/>
          </a:p>
        </p:txBody>
      </p:sp>
      <p:sp>
        <p:nvSpPr>
          <p:cNvPr id="6963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963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Combining the information about the student’s strengths and needs with the understanding we have developed about the routines and expectations of the class allows us to develop a plan of support.  After we determine what is happening in the class and what the expectations are, we decide (as a team) what we can reasonably and appropriately expect the student to learn to do in those contexts.  Here is an example for a student  like Jake who uses augmentative communication and has some cognitive and behavioral support needs.  You can see that some of the expectations have been adjusted for him to participate.  After making those decisions , we think about what WE (the adults – classroom teacher, special ed teacher, paraprofessional) will need to do to make this possible.  We can also plan for peer supports when appropriate.  This example reflects a student receiving extensive modification.  If you are planning for a student or students who receive primarily accommodations, your “what the student will do” column will look different, because in that case the student’s performance and products, using the accommodations, will be more similar to the class as the whole.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p:cNvSpPr>
          <p:nvPr>
            <p:ph type="sldImg"/>
          </p:nvPr>
        </p:nvSpPr>
        <p:spPr bwMode="auto">
          <a:noFill/>
          <a:ln>
            <a:solidFill>
              <a:srgbClr val="000000"/>
            </a:solidFill>
            <a:miter lim="800000"/>
            <a:headEnd/>
            <a:tailEnd/>
          </a:ln>
        </p:spPr>
      </p:sp>
      <p:sp>
        <p:nvSpPr>
          <p:cNvPr id="7168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This is an example of looking at the supplementary aids and services of an entire class (the other forms are used for individual students, this one looks at all the students in a class)</a:t>
            </a:r>
          </a:p>
        </p:txBody>
      </p:sp>
      <p:sp>
        <p:nvSpPr>
          <p:cNvPr id="5939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DCBFC5F-759B-46FC-8FFD-8C63444014CD}" type="slidenum">
              <a:rPr lang="en-US"/>
              <a:pPr fontAlgn="base">
                <a:spcBef>
                  <a:spcPct val="0"/>
                </a:spcBef>
                <a:spcAft>
                  <a:spcPct val="0"/>
                </a:spcAft>
                <a:defRPr/>
              </a:pPr>
              <a:t>33</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p:cNvSpPr>
          <p:nvPr>
            <p:ph type="sldImg"/>
          </p:nvPr>
        </p:nvSpPr>
        <p:spPr bwMode="auto">
          <a:noFill/>
          <a:ln>
            <a:solidFill>
              <a:srgbClr val="000000"/>
            </a:solidFill>
            <a:miter lim="800000"/>
            <a:headEnd/>
            <a:tailEnd/>
          </a:ln>
        </p:spPr>
      </p:sp>
      <p:sp>
        <p:nvSpPr>
          <p:cNvPr id="75778" name="Notes Placeholder 2"/>
          <p:cNvSpPr>
            <a:spLocks noGrp="1"/>
          </p:cNvSpPr>
          <p:nvPr>
            <p:ph type="body" idx="1"/>
          </p:nvPr>
        </p:nvSpPr>
        <p:spPr bwMode="auto">
          <a:noFill/>
        </p:spPr>
        <p:txBody>
          <a:bodyPr wrap="square" numCol="1" anchor="t" anchorCtr="0" compatLnSpc="1">
            <a:prstTxWarp prst="textNoShape">
              <a:avLst/>
            </a:prstTxWarp>
          </a:bodyPr>
          <a:lstStyle/>
          <a:p>
            <a:pPr defTabSz="895350" eaLnBrk="1" hangingPunct="1">
              <a:spcBef>
                <a:spcPct val="0"/>
              </a:spcBef>
            </a:pPr>
            <a:r>
              <a:rPr lang="en-US" smtClean="0"/>
              <a:t>Have participants read the definition and pull out key words.  Emphasize the importance of 2 professionals (co-teaching is not a teacher and a paraprofessional) and that students are being educated together in a single space (one teacher is not pulling students out). Participants will be asked which part of the definition overlaps with their co-teaching practice and to discuss factors that contribute to the deviation from the definition</a:t>
            </a:r>
          </a:p>
          <a:p>
            <a:pPr defTabSz="895350" eaLnBrk="1" hangingPunct="1">
              <a:spcBef>
                <a:spcPct val="0"/>
              </a:spcBef>
            </a:pPr>
            <a:r>
              <a:rPr lang="en-US" smtClean="0"/>
              <a:t>   </a:t>
            </a:r>
          </a:p>
        </p:txBody>
      </p:sp>
      <p:sp>
        <p:nvSpPr>
          <p:cNvPr id="215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CD2DC1F-AB7E-4DB2-A8B4-55A13DEAE19F}" type="slidenum">
              <a:rPr lang="en-US"/>
              <a:pPr fontAlgn="base">
                <a:spcBef>
                  <a:spcPct val="0"/>
                </a:spcBef>
                <a:spcAft>
                  <a:spcPct val="0"/>
                </a:spcAft>
                <a:defRPr/>
              </a:pPr>
              <a:t>36</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p:cNvSpPr>
          <p:nvPr>
            <p:ph type="sldImg"/>
          </p:nvPr>
        </p:nvSpPr>
        <p:spPr bwMode="auto">
          <a:noFill/>
          <a:ln>
            <a:solidFill>
              <a:srgbClr val="000000"/>
            </a:solidFill>
            <a:miter lim="800000"/>
            <a:headEnd/>
            <a:tailEnd/>
          </a:ln>
        </p:spPr>
      </p:sp>
      <p:sp>
        <p:nvSpPr>
          <p:cNvPr id="7782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Co-teaching doesn’t just happen, or fall into place.  It’s purposeful and when done correctly will provide the following benefits:</a:t>
            </a:r>
          </a:p>
          <a:p>
            <a:pPr eaLnBrk="1" hangingPunct="1">
              <a:spcBef>
                <a:spcPct val="0"/>
              </a:spcBef>
            </a:pPr>
            <a:r>
              <a:rPr lang="en-US" smtClean="0"/>
              <a:t>Increase instructional options- using different models, teachers may utilize different stations for different type of activities, such as activity based or collaborative learning. Sometimes the teachers use parallel or alternate models so they can provide more individualized attention to each student.  </a:t>
            </a:r>
          </a:p>
          <a:p>
            <a:pPr eaLnBrk="1" hangingPunct="1">
              <a:spcBef>
                <a:spcPct val="0"/>
              </a:spcBef>
            </a:pPr>
            <a:endParaRPr lang="en-US" smtClean="0"/>
          </a:p>
          <a:p>
            <a:pPr eaLnBrk="1" hangingPunct="1">
              <a:spcBef>
                <a:spcPct val="0"/>
              </a:spcBef>
            </a:pPr>
            <a:r>
              <a:rPr lang="en-US" smtClean="0"/>
              <a:t>To improve Educational program – this is a broader concept compared to the other three listed here. In co-teaching classroom, teachers model collaboration. So it not only increases instructional options, but also helps cultivating positive, collaborative classroom climate.</a:t>
            </a:r>
          </a:p>
          <a:p>
            <a:pPr eaLnBrk="1" hangingPunct="1">
              <a:spcBef>
                <a:spcPct val="0"/>
              </a:spcBef>
            </a:pPr>
            <a:endParaRPr lang="en-US" smtClean="0"/>
          </a:p>
          <a:p>
            <a:pPr eaLnBrk="1" hangingPunct="1">
              <a:spcBef>
                <a:spcPct val="0"/>
              </a:spcBef>
            </a:pPr>
            <a:r>
              <a:rPr lang="en-US" smtClean="0"/>
              <a:t>To reduce Stigmatization- In an effective co-teaching classroom, you can’t tell who is a general education teacher and who is special education teacher. The same principle applies to students as well. One of the basic tenets of co-teaching is use of groups of diverse learner. Therefore, instruction is designed not based on students’ labels but their educational needs. </a:t>
            </a:r>
          </a:p>
          <a:p>
            <a:pPr eaLnBrk="1" hangingPunct="1">
              <a:spcBef>
                <a:spcPct val="0"/>
              </a:spcBef>
            </a:pPr>
            <a:endParaRPr lang="en-US" smtClean="0"/>
          </a:p>
          <a:p>
            <a:pPr eaLnBrk="1" hangingPunct="1">
              <a:spcBef>
                <a:spcPct val="0"/>
              </a:spcBef>
            </a:pPr>
            <a:r>
              <a:rPr lang="en-US" smtClean="0"/>
              <a:t>Increase support for professionals: teaching can be an isolated profession.  Co-teaching allows professionals to support each other in teaching today’s diverse students </a:t>
            </a:r>
          </a:p>
          <a:p>
            <a:pPr eaLnBrk="1" hangingPunct="1">
              <a:spcBef>
                <a:spcPct val="0"/>
              </a:spcBef>
            </a:pPr>
            <a:endParaRPr lang="en-US" smtClean="0"/>
          </a:p>
        </p:txBody>
      </p:sp>
      <p:sp>
        <p:nvSpPr>
          <p:cNvPr id="235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2C266EA-129C-4C00-8E78-EA30C118B9C6}" type="slidenum">
              <a:rPr lang="en-US"/>
              <a:pPr fontAlgn="base">
                <a:spcBef>
                  <a:spcPct val="0"/>
                </a:spcBef>
                <a:spcAft>
                  <a:spcPct val="0"/>
                </a:spcAft>
                <a:defRPr/>
              </a:pPr>
              <a:t>37</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noTextEdit="1"/>
          </p:cNvSpPr>
          <p:nvPr>
            <p:ph type="sldImg"/>
          </p:nvPr>
        </p:nvSpPr>
        <p:spPr bwMode="auto">
          <a:noFill/>
          <a:ln>
            <a:solidFill>
              <a:srgbClr val="000000"/>
            </a:solidFill>
            <a:miter lim="800000"/>
            <a:headEnd/>
            <a:tailEnd/>
          </a:ln>
        </p:spPr>
      </p:sp>
      <p:sp>
        <p:nvSpPr>
          <p:cNvPr id="7987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  </a:t>
            </a:r>
          </a:p>
          <a:p>
            <a:pPr eaLnBrk="1" hangingPunct="1">
              <a:spcBef>
                <a:spcPct val="0"/>
              </a:spcBef>
            </a:pPr>
            <a:endParaRPr lang="en-US" smtClean="0"/>
          </a:p>
        </p:txBody>
      </p:sp>
      <p:sp>
        <p:nvSpPr>
          <p:cNvPr id="256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518168A-A624-4895-B175-199EB73E46A3}" type="slidenum">
              <a:rPr lang="en-US"/>
              <a:pPr fontAlgn="base">
                <a:spcBef>
                  <a:spcPct val="0"/>
                </a:spcBef>
                <a:spcAft>
                  <a:spcPct val="0"/>
                </a:spcAft>
                <a:defRPr/>
              </a:pPr>
              <a:t>38</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bwMode="auto">
          <a:noFill/>
          <a:ln>
            <a:solidFill>
              <a:srgbClr val="000000"/>
            </a:solidFill>
            <a:miter lim="800000"/>
            <a:headEnd/>
            <a:tailEnd/>
          </a:ln>
        </p:spPr>
      </p:sp>
      <p:sp>
        <p:nvSpPr>
          <p:cNvPr id="819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lnSpc>
                <a:spcPct val="80000"/>
              </a:lnSpc>
              <a:spcBef>
                <a:spcPct val="0"/>
              </a:spcBef>
            </a:pPr>
            <a:r>
              <a:rPr lang="en-US" sz="900" smtClean="0"/>
              <a:t>Teaching is a very isolated profession. We can shut our classroom doors and make it our own safe haven. To open your door is the first step, and an important one that should be recognized and valued. It takes some courage to be willing and open to the possibility of sharing your classroom with another professional. </a:t>
            </a:r>
          </a:p>
          <a:p>
            <a:pPr eaLnBrk="1" hangingPunct="1">
              <a:lnSpc>
                <a:spcPct val="80000"/>
              </a:lnSpc>
              <a:spcBef>
                <a:spcPct val="0"/>
              </a:spcBef>
            </a:pPr>
            <a:endParaRPr lang="en-US" sz="900" smtClean="0"/>
          </a:p>
          <a:p>
            <a:pPr eaLnBrk="1" hangingPunct="1">
              <a:lnSpc>
                <a:spcPct val="80000"/>
              </a:lnSpc>
              <a:spcBef>
                <a:spcPct val="0"/>
              </a:spcBef>
            </a:pPr>
            <a:r>
              <a:rPr lang="en-US" sz="900" smtClean="0"/>
              <a:t>“All collective work doesn't equal collaboration. Every group effort doesn't yield optimal results. Collaborative learning requires intentional structure, ongoing facilitation, and post-process critical reflection. It also necessitates participant buy-in; belief that what can be learned together truly does surpass what could be learned individually, as well as understanding that creative potential unleashed contributes to each person becoming more than he or she was prior to the experience. Despite increased inclusion in learning designs, meaningful and effective collaborative learning experiences remain relatively elusive.” Diane Chapman North Carolina State University</a:t>
            </a:r>
          </a:p>
        </p:txBody>
      </p:sp>
      <p:sp>
        <p:nvSpPr>
          <p:cNvPr id="276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B7608A9-D464-4E5C-B584-0A484FAA1FFF}" type="slidenum">
              <a:rPr lang="en-US"/>
              <a:pPr fontAlgn="base">
                <a:spcBef>
                  <a:spcPct val="0"/>
                </a:spcBef>
                <a:spcAft>
                  <a:spcPct val="0"/>
                </a:spcAft>
                <a:defRPr/>
              </a:pPr>
              <a:t>39</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FA86B39-7980-4F97-942C-F80D14C0B9AC}" type="slidenum">
              <a:rPr lang="en-US"/>
              <a:pPr fontAlgn="base">
                <a:spcBef>
                  <a:spcPct val="0"/>
                </a:spcBef>
                <a:spcAft>
                  <a:spcPct val="0"/>
                </a:spcAft>
                <a:defRPr/>
              </a:pPr>
              <a:t>40</a:t>
            </a:fld>
            <a:endParaRPr lang="en-US"/>
          </a:p>
        </p:txBody>
      </p:sp>
      <p:sp>
        <p:nvSpPr>
          <p:cNvPr id="83970" name="Rectangle 2"/>
          <p:cNvSpPr>
            <a:spLocks noGrp="1" noRot="1" noChangeAspect="1" noChangeArrowheads="1" noTextEdit="1"/>
          </p:cNvSpPr>
          <p:nvPr>
            <p:ph type="sldImg"/>
          </p:nvPr>
        </p:nvSpPr>
        <p:spPr bwMode="auto">
          <a:xfrm>
            <a:off x="1555750" y="242888"/>
            <a:ext cx="3748088" cy="2811462"/>
          </a:xfrm>
          <a:noFill/>
          <a:ln>
            <a:solidFill>
              <a:srgbClr val="000000"/>
            </a:solidFill>
            <a:miter lim="800000"/>
            <a:headEnd/>
            <a:tailEnd/>
          </a:ln>
        </p:spPr>
      </p:sp>
      <p:sp>
        <p:nvSpPr>
          <p:cNvPr id="83971" name="Rectangle 3"/>
          <p:cNvSpPr>
            <a:spLocks noGrp="1" noChangeArrowheads="1"/>
          </p:cNvSpPr>
          <p:nvPr>
            <p:ph type="body" idx="1"/>
          </p:nvPr>
        </p:nvSpPr>
        <p:spPr bwMode="auto">
          <a:xfrm>
            <a:off x="152400" y="3205163"/>
            <a:ext cx="6553200" cy="5621337"/>
          </a:xfrm>
          <a:noFill/>
        </p:spPr>
        <p:txBody>
          <a:bodyPr wrap="square" numCol="1" anchor="t" anchorCtr="0" compatLnSpc="1">
            <a:prstTxWarp prst="textNoShape">
              <a:avLst/>
            </a:prstTxWarp>
          </a:bodyPr>
          <a:lstStyle/>
          <a:p>
            <a:pPr eaLnBrk="1" hangingPunct="1">
              <a:spcBef>
                <a:spcPct val="0"/>
              </a:spcBef>
            </a:pPr>
            <a:r>
              <a:rPr lang="en-US" sz="1000" i="1" smtClean="0">
                <a:cs typeface="Times New Roman" pitchFamily="18" charset="0"/>
              </a:rPr>
              <a:t>Research has demonstrated that the lack of time for adults to collaborate is a persistent barrier to systematic change and the implementation of inclusive education services.  When adults in schools consistently have time to exchange ideas, their interactions with students are more likely to reflect best educational practices.  Disagreements and misunderstandings can be aired and resolved more quickly, changes can be discussed and instructional and behavioral innovations can be reviewed before they occur.  Conversely, without time for discussion, adults in the same classroom may inadvertently work at cross-purposes, because they do not share the same information, vision or methods.  </a:t>
            </a:r>
            <a:r>
              <a:rPr lang="en-US" sz="1000" b="1" i="1" smtClean="0">
                <a:cs typeface="Times New Roman" pitchFamily="18" charset="0"/>
              </a:rPr>
              <a:t> </a:t>
            </a:r>
            <a:r>
              <a:rPr lang="en-US" sz="1000" i="1" smtClean="0">
                <a:cs typeface="Times New Roman" pitchFamily="18" charset="0"/>
              </a:rPr>
              <a:t>Let’s look at some of the specific benefits of collaboration.</a:t>
            </a:r>
            <a:endParaRPr lang="en-US" sz="1000" smtClean="0">
              <a:cs typeface="Times New Roman" pitchFamily="18" charset="0"/>
            </a:endParaRPr>
          </a:p>
          <a:p>
            <a:pPr eaLnBrk="1" hangingPunct="1">
              <a:spcBef>
                <a:spcPct val="0"/>
              </a:spcBef>
            </a:pPr>
            <a:r>
              <a:rPr lang="en-US" sz="1000" b="1" smtClean="0">
                <a:cs typeface="Times New Roman" pitchFamily="18" charset="0"/>
              </a:rPr>
              <a:t>Sharing of diverse knowledge, ideas and expertise</a:t>
            </a:r>
            <a:r>
              <a:rPr lang="en-US" sz="1000" smtClean="0">
                <a:cs typeface="Times New Roman" pitchFamily="18" charset="0"/>
              </a:rPr>
              <a:t> – </a:t>
            </a:r>
            <a:r>
              <a:rPr lang="en-US" sz="1000" i="1" smtClean="0">
                <a:cs typeface="Times New Roman" pitchFamily="18" charset="0"/>
              </a:rPr>
              <a:t>Each member of a collaborative relationship brings a wealth of skills, ideas and expertise in a certain body of knowledge.  When each person shares his/her diverse knowledge and skills, everyone is a winner, especially the student.</a:t>
            </a:r>
            <a:endParaRPr lang="en-US" sz="1000" smtClean="0">
              <a:cs typeface="Times New Roman" pitchFamily="18" charset="0"/>
            </a:endParaRPr>
          </a:p>
          <a:p>
            <a:pPr eaLnBrk="1" hangingPunct="1">
              <a:spcBef>
                <a:spcPct val="0"/>
              </a:spcBef>
            </a:pPr>
            <a:r>
              <a:rPr lang="en-US" sz="1000" smtClean="0">
                <a:cs typeface="Times New Roman" pitchFamily="18" charset="0"/>
              </a:rPr>
              <a:t> </a:t>
            </a:r>
            <a:r>
              <a:rPr lang="en-US" sz="1000" b="1" smtClean="0">
                <a:cs typeface="Times New Roman" pitchFamily="18" charset="0"/>
              </a:rPr>
              <a:t>Awareness of successful teaching strategies</a:t>
            </a:r>
            <a:r>
              <a:rPr lang="en-US" sz="1000" b="1" i="1" smtClean="0">
                <a:cs typeface="Times New Roman" pitchFamily="18" charset="0"/>
              </a:rPr>
              <a:t> </a:t>
            </a:r>
            <a:r>
              <a:rPr lang="en-US" sz="1000" i="1" smtClean="0">
                <a:cs typeface="Times New Roman" pitchFamily="18" charset="0"/>
              </a:rPr>
              <a:t>– Classrooms no longer contain the homogeneous group of students that they once did.  Instead they now include students with a broad range of abilities from the at-risk and borderline student to the typical student and gifted and talented.  If it is an inclusive classroom, then there are student with IEPs present also.  Teachers need multiple approaches to instruction and to classroom and behavior management.  Teachers all have different strengths, and they can share strategies that have worked for them </a:t>
            </a:r>
            <a:endParaRPr lang="en-US" sz="1000" smtClean="0">
              <a:cs typeface="Times New Roman" pitchFamily="18" charset="0"/>
            </a:endParaRPr>
          </a:p>
          <a:p>
            <a:pPr eaLnBrk="1" hangingPunct="1">
              <a:spcBef>
                <a:spcPct val="0"/>
              </a:spcBef>
            </a:pPr>
            <a:r>
              <a:rPr lang="en-US" sz="1000" b="1" smtClean="0">
                <a:cs typeface="Times New Roman" pitchFamily="18" charset="0"/>
              </a:rPr>
              <a:t> Consistency across grade level classes</a:t>
            </a:r>
            <a:r>
              <a:rPr lang="en-US" sz="1000" b="1" i="1" smtClean="0">
                <a:cs typeface="Times New Roman" pitchFamily="18" charset="0"/>
              </a:rPr>
              <a:t> </a:t>
            </a:r>
            <a:r>
              <a:rPr lang="en-US" sz="1000" i="1" smtClean="0">
                <a:cs typeface="Times New Roman" pitchFamily="18" charset="0"/>
              </a:rPr>
              <a:t>- When teachers at the same grade level in elementary and middle school or in content areas in high school have the opportunity to collaborate, it ensures that the learning will be the consistent with the material being covered at approximately the same rate and in a similar way.  </a:t>
            </a:r>
            <a:endParaRPr lang="en-US" sz="1000" smtClean="0">
              <a:cs typeface="Times New Roman" pitchFamily="18" charset="0"/>
            </a:endParaRPr>
          </a:p>
          <a:p>
            <a:pPr eaLnBrk="1" hangingPunct="1">
              <a:spcBef>
                <a:spcPct val="0"/>
              </a:spcBef>
            </a:pPr>
            <a:r>
              <a:rPr lang="en-US" sz="1000" b="1" smtClean="0">
                <a:cs typeface="Times New Roman" pitchFamily="18" charset="0"/>
              </a:rPr>
              <a:t> Integration across subject areas</a:t>
            </a:r>
            <a:r>
              <a:rPr lang="en-US" sz="1000" i="1" smtClean="0">
                <a:cs typeface="Times New Roman" pitchFamily="18" charset="0"/>
              </a:rPr>
              <a:t> - Collaborative teams can help to develop projects, papers and themes that transcend specific subjects/disciplines and give students a broader view of topics.  This means that the instruction offered will be more cohesive and meaningful to all students.</a:t>
            </a:r>
            <a:endParaRPr lang="en-US" sz="1000" smtClean="0">
              <a:cs typeface="Times New Roman" pitchFamily="18" charset="0"/>
            </a:endParaRPr>
          </a:p>
          <a:p>
            <a:pPr eaLnBrk="1" hangingPunct="1">
              <a:spcBef>
                <a:spcPct val="0"/>
              </a:spcBef>
            </a:pPr>
            <a:r>
              <a:rPr lang="en-US" sz="1000" b="1" smtClean="0">
                <a:cs typeface="Times New Roman" pitchFamily="18" charset="0"/>
              </a:rPr>
              <a:t> Support from other professionals</a:t>
            </a:r>
            <a:r>
              <a:rPr lang="en-US" sz="1000" b="1" i="1" smtClean="0">
                <a:cs typeface="Times New Roman" pitchFamily="18" charset="0"/>
              </a:rPr>
              <a:t> </a:t>
            </a:r>
            <a:r>
              <a:rPr lang="en-US" sz="1000" i="1" smtClean="0">
                <a:cs typeface="Times New Roman" pitchFamily="18" charset="0"/>
              </a:rPr>
              <a:t>–</a:t>
            </a:r>
            <a:r>
              <a:rPr lang="en-US" sz="1000" b="1" i="1" smtClean="0">
                <a:cs typeface="Times New Roman" pitchFamily="18" charset="0"/>
              </a:rPr>
              <a:t> </a:t>
            </a:r>
            <a:r>
              <a:rPr lang="en-US" sz="1000" i="1" smtClean="0">
                <a:cs typeface="Times New Roman" pitchFamily="18" charset="0"/>
              </a:rPr>
              <a:t>Teachers who are members of collaborative teams or co-teachers share planning and decision making about units, lessons and activities.  How beneficial for all involved to be able to bounce ideas off of competent colleagues to come up with the best</a:t>
            </a:r>
            <a:r>
              <a:rPr lang="en-US" i="1" smtClean="0">
                <a:cs typeface="Times New Roman" pitchFamily="18" charset="0"/>
              </a:rPr>
              <a:t> practices for students in their classrooms.</a:t>
            </a:r>
            <a:endParaRPr lang="en-US" smtClean="0">
              <a:cs typeface="Times New Roman" pitchFamily="18" charset="0"/>
            </a:endParaRPr>
          </a:p>
          <a:p>
            <a:pPr eaLnBrk="1" hangingPunct="1">
              <a:spcBef>
                <a:spcPct val="0"/>
              </a:spcBef>
            </a:pPr>
            <a:r>
              <a:rPr lang="en-US" smtClean="0">
                <a:cs typeface="Times New Roman" pitchFamily="18" charset="0"/>
              </a:rPr>
              <a:t> </a:t>
            </a:r>
            <a:r>
              <a:rPr lang="en-US" sz="1000" b="1" smtClean="0">
                <a:cs typeface="Times New Roman" pitchFamily="18" charset="0"/>
              </a:rPr>
              <a:t>Moral support from colleagues</a:t>
            </a:r>
            <a:r>
              <a:rPr lang="en-US" sz="1000" b="1" i="1" smtClean="0">
                <a:cs typeface="Times New Roman" pitchFamily="18" charset="0"/>
              </a:rPr>
              <a:t> - </a:t>
            </a:r>
            <a:r>
              <a:rPr lang="en-US" sz="1000" i="1" smtClean="0">
                <a:cs typeface="Times New Roman" pitchFamily="18" charset="0"/>
              </a:rPr>
              <a:t>It has been said that teaching is the second most isolated profession – next to air traffic controllers!  Many of our experiences bear this out!  It is therapeutic to have other teachers with whom one can share the frustrations and joys of teaching, such as the rewards when there has been a break through for a particular student or the disappointment of another student who didn’t do well, even with the extra help.  </a:t>
            </a:r>
            <a:endParaRPr lang="en-US" sz="1000" smtClean="0">
              <a:cs typeface="Times New Roman" pitchFamily="18" charset="0"/>
            </a:endParaRPr>
          </a:p>
          <a:p>
            <a:pPr eaLnBrk="1" hangingPunct="1">
              <a:spcBef>
                <a:spcPct val="0"/>
              </a:spcBef>
            </a:pPr>
            <a:r>
              <a:rPr lang="en-US" sz="1000" smtClean="0">
                <a:cs typeface="Times New Roman" pitchFamily="18" charset="0"/>
              </a:rPr>
              <a:t> </a:t>
            </a:r>
            <a:r>
              <a:rPr lang="en-US" sz="1000" b="1" smtClean="0">
                <a:cs typeface="Times New Roman" pitchFamily="18" charset="0"/>
              </a:rPr>
              <a:t>Professional growth</a:t>
            </a:r>
            <a:r>
              <a:rPr lang="en-US" sz="1000" i="1" smtClean="0">
                <a:cs typeface="Times New Roman" pitchFamily="18" charset="0"/>
              </a:rPr>
              <a:t> – With the amount of literature about innovative practices coming across teachers’ desks, it is impossible to read, digest and put into practice all of them.  It is extremely valuable to get input from other teachers about what works and what does not work in a given situation.</a:t>
            </a:r>
            <a:endParaRPr lang="en-US" sz="1000" smtClean="0">
              <a:cs typeface="Times New Roman" pitchFamily="18" charset="0"/>
            </a:endParaRPr>
          </a:p>
          <a:p>
            <a:pPr eaLnBrk="1" hangingPunct="1">
              <a:spcBef>
                <a:spcPct val="0"/>
              </a:spcBef>
            </a:pPr>
            <a:endParaRPr lang="en-US" sz="100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p:cNvSpPr>
          <p:nvPr>
            <p:ph type="sldImg"/>
          </p:nvPr>
        </p:nvSpPr>
        <p:spPr bwMode="auto">
          <a:noFill/>
          <a:ln>
            <a:solidFill>
              <a:srgbClr val="000000"/>
            </a:solidFill>
            <a:miter lim="800000"/>
            <a:headEnd/>
            <a:tailEnd/>
          </a:ln>
        </p:spPr>
      </p:sp>
      <p:sp>
        <p:nvSpPr>
          <p:cNvPr id="8704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Participants will be divided into groups according to their roles (Special educators, Gen educators, and others). Each group will discuss their feelings (positive and negative) about sharing a classroom.</a:t>
            </a:r>
          </a:p>
          <a:p>
            <a:pPr eaLnBrk="1" hangingPunct="1">
              <a:spcBef>
                <a:spcPct val="0"/>
              </a:spcBef>
            </a:pPr>
            <a:r>
              <a:rPr lang="en-US" smtClean="0"/>
              <a:t>Answers will be recorded on a chart paper as each group reports their answers to the whole group. </a:t>
            </a:r>
          </a:p>
          <a:p>
            <a:pPr eaLnBrk="1" hangingPunct="1">
              <a:spcBef>
                <a:spcPct val="0"/>
              </a:spcBef>
            </a:pPr>
            <a:r>
              <a:rPr lang="en-US" smtClean="0"/>
              <a:t> </a:t>
            </a:r>
          </a:p>
        </p:txBody>
      </p:sp>
      <p:sp>
        <p:nvSpPr>
          <p:cNvPr id="327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FE5CA63-353B-4A44-8AD2-0FD7246E8B4B}" type="slidenum">
              <a:rPr lang="en-US"/>
              <a:pPr fontAlgn="base">
                <a:spcBef>
                  <a:spcPct val="0"/>
                </a:spcBef>
                <a:spcAft>
                  <a:spcPct val="0"/>
                </a:spcAft>
                <a:defRPr/>
              </a:pPr>
              <a:t>42</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lnSpcReduction="10000"/>
          </a:bodyPr>
          <a:lstStyle/>
          <a:p>
            <a:pPr eaLnBrk="1" fontAlgn="auto" hangingPunct="1">
              <a:spcBef>
                <a:spcPts val="0"/>
              </a:spcBef>
              <a:spcAft>
                <a:spcPts val="0"/>
              </a:spcAft>
              <a:defRPr/>
            </a:pPr>
            <a:r>
              <a:rPr lang="en-US" dirty="0" smtClean="0"/>
              <a:t>Physical Arrangement – Are students with disabilities seated together or intentionally dispersed throughout the room? Do two teachers share materials freely? How much ownership does the special education take in the classroom?</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Familiarity - Are both teachers willing to share in planning and teaching as the special education teacher’s competence and confidence with the curriculum grow?</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Curriculum goals and modification- Are the instruction goals test driven and accommodations and modifications are restricted to the IEP requirements? Do co-teachers realize the concepts that all students must know from most students should know for differentiation. </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Planning – do co-teachers use separate curriculum?  Is planning happening on-the-spot, day- to-day, week-to-week, or unit-to-unit?  </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Presentation – What models are used during instruction? Do both teachers direct activities for all students?</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Classroom management – Is the special education teacher usually the “behavior manager?” Do both teachers develop classroom rules, routines for all students?</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Assessment – Do the measurement solely examine students’ knowledge of content? Do teachers appreciate the need for a variety options to assess progress? </a:t>
            </a:r>
            <a:endParaRPr lang="en-US" dirty="0"/>
          </a:p>
        </p:txBody>
      </p:sp>
      <p:sp>
        <p:nvSpPr>
          <p:cNvPr id="358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FD6D3C0-13F1-458E-925B-8A04EB0DEC70}" type="slidenum">
              <a:rPr lang="en-US"/>
              <a:pPr fontAlgn="base">
                <a:spcBef>
                  <a:spcPct val="0"/>
                </a:spcBef>
                <a:spcAft>
                  <a:spcPct val="0"/>
                </a:spcAft>
                <a:defRPr/>
              </a:pPr>
              <a:t>44</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p:cNvSpPr>
          <p:nvPr>
            <p:ph type="sldImg"/>
          </p:nvPr>
        </p:nvSpPr>
        <p:spPr bwMode="auto">
          <a:noFill/>
          <a:ln>
            <a:solidFill>
              <a:srgbClr val="000000"/>
            </a:solidFill>
            <a:miter lim="800000"/>
            <a:headEnd/>
            <a:tailEnd/>
          </a:ln>
        </p:spPr>
      </p:sp>
      <p:sp>
        <p:nvSpPr>
          <p:cNvPr id="931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This is probably the most common approach, and when done well, can be highly effective.  The roles should change often so that one teacher is not always assigned the support position.  Doing this will result in that person being viewed as an assistant in the classroom instead of a teacher.  It is recommended that this approach be used only about 15-20% of the time.  Teachers should ask themselves: If we are using this approach most of the time, are we really maximizing the use of both teachers?  What can we do together using this approach that we could not do alone?  </a:t>
            </a:r>
          </a:p>
          <a:p>
            <a:pPr eaLnBrk="1" hangingPunct="1">
              <a:spcBef>
                <a:spcPct val="0"/>
              </a:spcBef>
            </a:pPr>
            <a:endParaRPr lang="en-US" smtClean="0"/>
          </a:p>
        </p:txBody>
      </p:sp>
      <p:sp>
        <p:nvSpPr>
          <p:cNvPr id="3891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B55EC7A-772F-4598-A28E-14E412D592C1}" type="slidenum">
              <a:rPr lang="en-US"/>
              <a:pPr fontAlgn="base">
                <a:spcBef>
                  <a:spcPct val="0"/>
                </a:spcBef>
                <a:spcAft>
                  <a:spcPct val="0"/>
                </a:spcAft>
                <a:defRPr/>
              </a:pPr>
              <a:t>46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bwMode="auto">
          <a:noFill/>
          <a:ln>
            <a:solidFill>
              <a:srgbClr val="000000"/>
            </a:solidFill>
            <a:miter lim="800000"/>
            <a:headEnd/>
            <a:tailEnd/>
          </a:ln>
        </p:spPr>
      </p:sp>
      <p:sp>
        <p:nvSpPr>
          <p:cNvPr id="2355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buFontTx/>
              <a:buChar char="•"/>
            </a:pPr>
            <a:r>
              <a:rPr lang="en-US" smtClean="0"/>
              <a:t>These are some examples of how working memory problems manifest in the classroom.  “Forgetting” may be thought of as having to erase that information to make room for something else.  Most of the time, we are able to make the connections to other items on the chalk board that help us remember and locate what we just read, ideas we had for the essay we have to write.  But kids with ADHD may not have room for all of it before having to move on to the next thing and “lose” the new information.  Imagine that your memory is like a file cabinet.  If you have the alphabet on the outside of the drawer you know where to begin looking for an item.  The folders inside are also alphabetical so you don’t have to go through all of them to find the one you want.  You may even have a small index card that cross-references some items that you couldn’t decide which file to use.  The student with ADHD probably doesn’t have a system and just tosses the files into whatever drawer is open.  Finding the needed information/file means going through a lot of material before coming up with the one you need.  And, by then, you’ve forgotten why you needed it.</a:t>
            </a:r>
          </a:p>
        </p:txBody>
      </p:sp>
      <p:sp>
        <p:nvSpPr>
          <p:cNvPr id="768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97825B-0CD5-4768-AADB-04ABC6DFD18F}" type="slidenum">
              <a:rPr lang="en-US"/>
              <a:pPr fontAlgn="base">
                <a:spcBef>
                  <a:spcPct val="0"/>
                </a:spcBef>
                <a:spcAft>
                  <a:spcPct val="0"/>
                </a:spcAft>
                <a:defRPr/>
              </a:pPr>
              <a:t>4</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p:cNvSpPr>
          <p:nvPr>
            <p:ph type="sldImg"/>
          </p:nvPr>
        </p:nvSpPr>
        <p:spPr bwMode="auto">
          <a:noFill/>
          <a:ln>
            <a:solidFill>
              <a:srgbClr val="000000"/>
            </a:solidFill>
            <a:miter lim="800000"/>
            <a:headEnd/>
            <a:tailEnd/>
          </a:ln>
        </p:spPr>
      </p:sp>
      <p:sp>
        <p:nvSpPr>
          <p:cNvPr id="9523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In this approach we are ultimately teaching the same content.  We may be doing it in a different way, the same way, or at different times, but all students will eventually obtain all of the same content.  This approach merely allows us to have smaller groups. Ask yourselves: Are we avoiding the stigmatization of always grouping the same students?  What can we do together using parallel teaching that we could not do alone? </a:t>
            </a:r>
          </a:p>
        </p:txBody>
      </p:sp>
      <p:sp>
        <p:nvSpPr>
          <p:cNvPr id="409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30B12F5-99F5-40F8-B48D-32237EF72B3A}" type="slidenum">
              <a:rPr lang="en-US"/>
              <a:pPr fontAlgn="base">
                <a:spcBef>
                  <a:spcPct val="0"/>
                </a:spcBef>
                <a:spcAft>
                  <a:spcPct val="0"/>
                </a:spcAft>
                <a:defRPr/>
              </a:pPr>
              <a:t>47</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p:cNvSpPr>
          <p:nvPr>
            <p:ph type="sldImg"/>
          </p:nvPr>
        </p:nvSpPr>
        <p:spPr bwMode="auto">
          <a:noFill/>
          <a:ln>
            <a:solidFill>
              <a:srgbClr val="000000"/>
            </a:solidFill>
            <a:miter lim="800000"/>
            <a:headEnd/>
            <a:tailEnd/>
          </a:ln>
        </p:spPr>
      </p:sp>
      <p:sp>
        <p:nvSpPr>
          <p:cNvPr id="9728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It is important to note that when utilizing station teaching, each group of students should be getting the same information at each station.  Heterogeneous groups should be used whenever possible in order to maximize the time at each station.  Ask yourselves: Does our content lend itself to being chunked into stand-alone components?  Would students benefit from a cooperative learning situation when leaning this content?  What can we do together using stations that we could not do alone?</a:t>
            </a:r>
          </a:p>
        </p:txBody>
      </p:sp>
      <p:sp>
        <p:nvSpPr>
          <p:cNvPr id="430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C91A71C-DA88-4AE1-BDA4-943BDBE7D22C}" type="slidenum">
              <a:rPr lang="en-US"/>
              <a:pPr fontAlgn="base">
                <a:spcBef>
                  <a:spcPct val="0"/>
                </a:spcBef>
                <a:spcAft>
                  <a:spcPct val="0"/>
                </a:spcAft>
                <a:defRPr/>
              </a:pPr>
              <a:t>48</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noTextEdit="1"/>
          </p:cNvSpPr>
          <p:nvPr>
            <p:ph type="sldImg"/>
          </p:nvPr>
        </p:nvSpPr>
        <p:spPr bwMode="auto">
          <a:noFill/>
          <a:ln>
            <a:solidFill>
              <a:srgbClr val="000000"/>
            </a:solidFill>
            <a:miter lim="800000"/>
            <a:headEnd/>
            <a:tailEnd/>
          </a:ln>
        </p:spPr>
      </p:sp>
      <p:sp>
        <p:nvSpPr>
          <p:cNvPr id="993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Students in the smaller group for pre-teaching, re-teaching, or enrichment.   The group should change based on the needs specific to the activity.  This approach is NOT about having the students with special needs (disabilities, ELL, at risk, gifted) always clustered together.  This approach should address NEEDS, not LABELS.  Typically it is the special educator or the service provider who pulls the small group, but teachers should rotate between teaching the larger group and teaching the smaller group.  Ask yourselves: (1) Who needs this instruction? (2) Are we selecting students based on identified need, or merely on habit or label? (3) Will using this approach right now make these students miss out on new content instruction? (4) Are we making sure to use this approach for enrichment as well so that the small group sometimes has a positive stigma?  (5) Which one of us will work with the small group?  Are we varying it enough? (6) What can we do together using alternative teaching that we could not do alone?</a:t>
            </a:r>
          </a:p>
        </p:txBody>
      </p:sp>
      <p:sp>
        <p:nvSpPr>
          <p:cNvPr id="450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7B16B6E-0984-4EAE-84FD-79B1C4BEA956}" type="slidenum">
              <a:rPr lang="en-US"/>
              <a:pPr fontAlgn="base">
                <a:spcBef>
                  <a:spcPct val="0"/>
                </a:spcBef>
                <a:spcAft>
                  <a:spcPct val="0"/>
                </a:spcAft>
                <a:defRPr/>
              </a:pPr>
              <a:t>49</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p:cNvSpPr>
          <p:nvPr>
            <p:ph type="sldImg"/>
          </p:nvPr>
        </p:nvSpPr>
        <p:spPr bwMode="auto">
          <a:noFill/>
          <a:ln>
            <a:solidFill>
              <a:srgbClr val="000000"/>
            </a:solidFill>
            <a:miter lim="800000"/>
            <a:headEnd/>
            <a:tailEnd/>
          </a:ln>
        </p:spPr>
      </p:sp>
      <p:sp>
        <p:nvSpPr>
          <p:cNvPr id="10137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The students remain in the large group setting while teachers work as a team to introduce new content, work on building skills, clarifying information, and facilitating learning and classroom management.  This approach typically takes the most respect between teachers because it is the only approach in which co-teachers are “sharing the stage.”  Using this model, teachers can role play, model appropriate behaviors, debate, show different viewpoints, model disagreeing, etc. Ask yourselves: Will this lesson be more effective for students if they stay in the large group and we share the instruction?  What can we do together using team teaching that we could not do alone?</a:t>
            </a:r>
          </a:p>
        </p:txBody>
      </p:sp>
      <p:sp>
        <p:nvSpPr>
          <p:cNvPr id="471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43DF148-E146-4540-83F4-DC904073475B}" type="slidenum">
              <a:rPr lang="en-US"/>
              <a:pPr fontAlgn="base">
                <a:spcBef>
                  <a:spcPct val="0"/>
                </a:spcBef>
                <a:spcAft>
                  <a:spcPct val="0"/>
                </a:spcAft>
                <a:defRPr/>
              </a:pPr>
              <a:t>50</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C4C75A6-1118-489F-9DC9-A11F07142437}" type="slidenum">
              <a:rPr lang="en-US"/>
              <a:pPr fontAlgn="base">
                <a:spcBef>
                  <a:spcPct val="0"/>
                </a:spcBef>
                <a:spcAft>
                  <a:spcPct val="0"/>
                </a:spcAft>
                <a:defRPr/>
              </a:pPr>
              <a:t>53</a:t>
            </a:fld>
            <a:endParaRPr lang="en-US"/>
          </a:p>
        </p:txBody>
      </p:sp>
      <p:sp>
        <p:nvSpPr>
          <p:cNvPr id="1054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54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223838" indent="-223838" eaLnBrk="1" hangingPunct="1">
              <a:spcBef>
                <a:spcPct val="0"/>
              </a:spcBef>
            </a:pPr>
            <a:r>
              <a:rPr lang="en-US" smtClean="0"/>
              <a:t>“Fitting it in” planning doesn’t work for a couple of reasons:</a:t>
            </a:r>
          </a:p>
          <a:p>
            <a:pPr marL="223838" indent="-223838" eaLnBrk="1" hangingPunct="1">
              <a:spcBef>
                <a:spcPct val="0"/>
              </a:spcBef>
              <a:buFont typeface="Times" pitchFamily="18" charset="0"/>
              <a:buAutoNum type="arabicPeriod"/>
            </a:pPr>
            <a:r>
              <a:rPr lang="en-US" smtClean="0"/>
              <a:t>We tend to not actually end up fitting it in anywhere because we are pressed for time or have more immediate concerns (kind of like me and going to the gym).</a:t>
            </a:r>
          </a:p>
          <a:p>
            <a:pPr marL="223838" indent="-223838" eaLnBrk="1" hangingPunct="1">
              <a:spcBef>
                <a:spcPct val="0"/>
              </a:spcBef>
              <a:buFont typeface="Times" pitchFamily="18" charset="0"/>
              <a:buAutoNum type="arabicPeriod"/>
            </a:pPr>
            <a:r>
              <a:rPr lang="en-US" smtClean="0"/>
              <a:t>Hallway conversations are never the most effective</a:t>
            </a:r>
            <a:r>
              <a:rPr lang="en-US" smtClean="0">
                <a:cs typeface="Times New Roman" pitchFamily="18" charset="0"/>
              </a:rPr>
              <a:t>—</a:t>
            </a:r>
            <a:r>
              <a:rPr lang="en-US" smtClean="0"/>
              <a:t>they tend to end up going like this: One teacher sees another in the hallway and is reminded of something he/she needs to tell that teacher. “Oh, there’s Mrs. Smith, I’ve been meaning to talk to her about _______ (insert kid’s name).” Why is this not ideal?</a:t>
            </a:r>
          </a:p>
          <a:p>
            <a:pPr marL="674688" lvl="1" indent="-223838" eaLnBrk="1" hangingPunct="1">
              <a:spcBef>
                <a:spcPct val="0"/>
              </a:spcBef>
              <a:buFont typeface="Times" pitchFamily="18" charset="0"/>
              <a:buChar char="•"/>
            </a:pPr>
            <a:r>
              <a:rPr lang="en-US" smtClean="0"/>
              <a:t>First, only one teacher is prepared for this conversation to happen.</a:t>
            </a:r>
          </a:p>
          <a:p>
            <a:pPr marL="674688" lvl="1" indent="-223838" eaLnBrk="1" hangingPunct="1">
              <a:spcBef>
                <a:spcPct val="0"/>
              </a:spcBef>
              <a:buFont typeface="Times" pitchFamily="18" charset="0"/>
              <a:buChar char="•"/>
            </a:pPr>
            <a:r>
              <a:rPr lang="en-US" smtClean="0"/>
              <a:t>Secondly, there is limited time in the hallway. We often have only 5 minutes to get coffee, use the restroom, etc., let alone have a detailed and worthwhile conversation.</a:t>
            </a:r>
          </a:p>
          <a:p>
            <a:pPr marL="223838" indent="-223838" eaLnBrk="1" hangingPunct="1">
              <a:spcBef>
                <a:spcPct val="0"/>
              </a:spcBef>
              <a:buFont typeface="Times" pitchFamily="18" charset="0"/>
              <a:buAutoNum type="arabicPeriod"/>
            </a:pPr>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5AF7E92-F63C-4AE8-A277-F2BC2FC1E05A}" type="slidenum">
              <a:rPr lang="en-GB"/>
              <a:pPr fontAlgn="base">
                <a:spcBef>
                  <a:spcPct val="0"/>
                </a:spcBef>
                <a:spcAft>
                  <a:spcPct val="0"/>
                </a:spcAft>
                <a:defRPr/>
              </a:pPr>
              <a:t>59</a:t>
            </a:fld>
            <a:endParaRPr lang="en-GB"/>
          </a:p>
        </p:txBody>
      </p:sp>
      <p:sp>
        <p:nvSpPr>
          <p:cNvPr id="11264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264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p:cNvSpPr>
            <a:spLocks noGrp="1" noRot="1" noChangeAspect="1"/>
          </p:cNvSpPr>
          <p:nvPr>
            <p:ph type="sldImg"/>
          </p:nvPr>
        </p:nvSpPr>
        <p:spPr bwMode="auto">
          <a:noFill/>
          <a:ln>
            <a:solidFill>
              <a:srgbClr val="000000"/>
            </a:solidFill>
            <a:miter lim="800000"/>
            <a:headEnd/>
            <a:tailEnd/>
          </a:ln>
        </p:spPr>
      </p:sp>
      <p:sp>
        <p:nvSpPr>
          <p:cNvPr id="11571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675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973CF9F-5F95-4B9C-90A4-314980CB0AED}" type="slidenum">
              <a:rPr lang="en-US"/>
              <a:pPr fontAlgn="base">
                <a:spcBef>
                  <a:spcPct val="0"/>
                </a:spcBef>
                <a:spcAft>
                  <a:spcPct val="0"/>
                </a:spcAft>
                <a:defRPr/>
              </a:pPr>
              <a:t>61</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Slide Image Placeholder 1"/>
          <p:cNvSpPr>
            <a:spLocks noGrp="1" noRot="1" noChangeAspect="1" noTextEdit="1"/>
          </p:cNvSpPr>
          <p:nvPr>
            <p:ph type="sldImg"/>
          </p:nvPr>
        </p:nvSpPr>
        <p:spPr bwMode="auto">
          <a:noFill/>
          <a:ln>
            <a:solidFill>
              <a:srgbClr val="000000"/>
            </a:solidFill>
            <a:miter lim="800000"/>
            <a:headEnd/>
            <a:tailEnd/>
          </a:ln>
        </p:spPr>
      </p:sp>
      <p:sp>
        <p:nvSpPr>
          <p:cNvPr id="1177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696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A977D86-3FA1-4EBC-9740-1D4620501F69}" type="slidenum">
              <a:rPr lang="en-US"/>
              <a:pPr fontAlgn="base">
                <a:spcBef>
                  <a:spcPct val="0"/>
                </a:spcBef>
                <a:spcAft>
                  <a:spcPct val="0"/>
                </a:spcAft>
                <a:defRPr/>
              </a:pPr>
              <a:t>62</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Slide Image Placeholder 1"/>
          <p:cNvSpPr>
            <a:spLocks noGrp="1" noRot="1" noChangeAspect="1" noTextEdit="1"/>
          </p:cNvSpPr>
          <p:nvPr>
            <p:ph type="sldImg"/>
          </p:nvPr>
        </p:nvSpPr>
        <p:spPr bwMode="auto">
          <a:noFill/>
          <a:ln>
            <a:solidFill>
              <a:srgbClr val="000000"/>
            </a:solidFill>
            <a:miter lim="800000"/>
            <a:headEnd/>
            <a:tailEnd/>
          </a:ln>
        </p:spPr>
      </p:sp>
      <p:sp>
        <p:nvSpPr>
          <p:cNvPr id="15155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Ask participants to respond to each of these prompts to help summarize the workshop</a:t>
            </a:r>
          </a:p>
        </p:txBody>
      </p:sp>
      <p:sp>
        <p:nvSpPr>
          <p:cNvPr id="880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2715D39-493E-4A41-9D69-352C95DD779F}" type="slidenum">
              <a:rPr lang="en-US"/>
              <a:pPr fontAlgn="base">
                <a:spcBef>
                  <a:spcPct val="0"/>
                </a:spcBef>
                <a:spcAft>
                  <a:spcPct val="0"/>
                </a:spcAft>
                <a:defRPr/>
              </a:pPr>
              <a:t>63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bwMode="auto">
          <a:noFill/>
          <a:ln>
            <a:solidFill>
              <a:srgbClr val="000000"/>
            </a:solidFill>
            <a:miter lim="800000"/>
            <a:headEnd/>
            <a:tailEnd/>
          </a:ln>
        </p:spPr>
      </p:sp>
      <p:sp>
        <p:nvSpPr>
          <p:cNvPr id="256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Review information on the slide.  For students with ADHD, “the future” is hard to give meaning to.  Allocating time, waiting for help, keeping deadlines in mind, and remembering the steps required to reach a goal are examples of tasks that involve a future orientation/time sense.  Since behavior is governed by the immediate context, if something more interesting comes along…..that is what will get their attention.   What happens while students who can’t think clearly about time and the future need your attention before getting started?  Two minutes, five minutes…may seem like an eternity and gives the student time to find something more rewarding (than feeling stupid and confused) to do.  That something more rewarding may be messing with something in their desk, talking to a peer, asking to go to the bathroom, or walking out because they saw a friend go by. </a:t>
            </a:r>
          </a:p>
          <a:p>
            <a:pPr eaLnBrk="1" hangingPunct="1">
              <a:spcBef>
                <a:spcPct val="0"/>
              </a:spcBef>
            </a:pPr>
            <a:endParaRPr lang="en-US" smtClean="0"/>
          </a:p>
          <a:p>
            <a:pPr eaLnBrk="1" hangingPunct="1">
              <a:spcBef>
                <a:spcPct val="0"/>
              </a:spcBef>
            </a:pPr>
            <a:r>
              <a:rPr lang="en-US" smtClean="0"/>
              <a:t>Behavior is governed by events close to or within the immediate context – make sure rules, supports are visually accessible.  For example, put a ring with cards that tell what to do while waiting for help, need a break, or mantras reminding the student it is ok to make mistakes, they can do what they set their mind to, etc.  If the student has a chance to find something rewarding to do in the immediate environment/time they will. </a:t>
            </a:r>
          </a:p>
          <a:p>
            <a:pPr eaLnBrk="1" hangingPunct="1">
              <a:spcBef>
                <a:spcPct val="0"/>
              </a:spcBef>
            </a:pPr>
            <a:endParaRPr lang="en-US" smtClean="0"/>
          </a:p>
        </p:txBody>
      </p:sp>
      <p:sp>
        <p:nvSpPr>
          <p:cNvPr id="788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7677C4E-92D8-4128-BF19-0F7E372E171B}" type="slidenum">
              <a:rPr lang="en-US"/>
              <a:pPr fontAlgn="base">
                <a:spcBef>
                  <a:spcPct val="0"/>
                </a:spcBef>
                <a:spcAft>
                  <a:spcPct val="0"/>
                </a:spcAft>
                <a:defRPr/>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noTextEdit="1"/>
          </p:cNvSpPr>
          <p:nvPr>
            <p:ph type="sldImg"/>
          </p:nvPr>
        </p:nvSpPr>
        <p:spPr bwMode="auto">
          <a:noFill/>
          <a:ln>
            <a:solidFill>
              <a:srgbClr val="000000"/>
            </a:solidFill>
            <a:miter lim="800000"/>
            <a:headEnd/>
            <a:tailEnd/>
          </a:ln>
        </p:spPr>
      </p:sp>
      <p:sp>
        <p:nvSpPr>
          <p:cNvPr id="2867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Students with ADHD often have difficulty following routines even though you have gone over them repeatedly.  These are some examples of ways to provide external support.  Don’t assume that because they read well, they can’t benefit from signals or pictures.  Non-verbal cues such as pictures, color-coding or symbols may be processed more quickly than something they have to read so you may get greater consistency.</a:t>
            </a:r>
          </a:p>
          <a:p>
            <a:pPr eaLnBrk="1" hangingPunct="1">
              <a:spcBef>
                <a:spcPct val="0"/>
              </a:spcBef>
            </a:pPr>
            <a:r>
              <a:rPr lang="en-US" smtClean="0"/>
              <a:t>This strategy should be familiar from our first session when we created our own behavioral rules for classroom expectations and routines.  (Expectations/Routines/Rules Matrix)</a:t>
            </a:r>
          </a:p>
          <a:p>
            <a:pPr eaLnBrk="1" hangingPunct="1">
              <a:spcBef>
                <a:spcPct val="0"/>
              </a:spcBef>
            </a:pPr>
            <a:r>
              <a:rPr lang="en-US" smtClean="0"/>
              <a:t>Sometimes, having information posted around the room isn’t salient enough so you need to put it near the student and within their sensory fields.  If the issue is about lining up, then the external support might need to be exactly where they line up.  A star on the floor or a number that you can change may serve to better guide their behavior.</a:t>
            </a:r>
          </a:p>
          <a:p>
            <a:pPr eaLnBrk="1" hangingPunct="1">
              <a:spcBef>
                <a:spcPct val="0"/>
              </a:spcBef>
            </a:pPr>
            <a:endParaRPr lang="en-US" smtClean="0"/>
          </a:p>
        </p:txBody>
      </p:sp>
      <p:sp>
        <p:nvSpPr>
          <p:cNvPr id="808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1DBF657-0A57-408D-A5F6-179B04D86520}" type="slidenum">
              <a:rPr lang="en-US"/>
              <a:pPr fontAlgn="base">
                <a:spcBef>
                  <a:spcPct val="0"/>
                </a:spcBef>
                <a:spcAft>
                  <a:spcPct val="0"/>
                </a:spcAft>
                <a:defRPr/>
              </a:pPr>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lnSpcReduction="10000"/>
          </a:bodyPr>
          <a:lstStyle/>
          <a:p>
            <a:pPr eaLnBrk="1" fontAlgn="auto" hangingPunct="1">
              <a:spcBef>
                <a:spcPts val="0"/>
              </a:spcBef>
              <a:spcAft>
                <a:spcPts val="0"/>
              </a:spcAft>
              <a:defRPr/>
            </a:pPr>
            <a:endParaRPr lang="en-US" dirty="0" smtClean="0"/>
          </a:p>
        </p:txBody>
      </p:sp>
      <p:sp>
        <p:nvSpPr>
          <p:cNvPr id="839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8AFBA00-DDFB-43D7-A5C0-F02CDCF6BD69}" type="slidenum">
              <a:rPr lang="en-US"/>
              <a:pPr fontAlgn="base">
                <a:spcBef>
                  <a:spcPct val="0"/>
                </a:spcBef>
                <a:spcAft>
                  <a:spcPct val="0"/>
                </a:spcAft>
                <a:defRPr/>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bwMode="auto">
          <a:noFill/>
          <a:ln>
            <a:solidFill>
              <a:srgbClr val="000000"/>
            </a:solidFill>
            <a:miter lim="800000"/>
            <a:headEnd/>
            <a:tailEnd/>
          </a:ln>
        </p:spPr>
      </p:sp>
      <p:sp>
        <p:nvSpPr>
          <p:cNvPr id="327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a:t>
            </a:r>
          </a:p>
        </p:txBody>
      </p:sp>
      <p:sp>
        <p:nvSpPr>
          <p:cNvPr id="194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18820BB-746B-49EF-8F8A-13E5E8981FAE}" type="slidenum">
              <a:rPr lang="en-US"/>
              <a:pPr fontAlgn="base">
                <a:spcBef>
                  <a:spcPct val="0"/>
                </a:spcBef>
                <a:spcAft>
                  <a:spcPct val="0"/>
                </a:spcAft>
                <a:defRPr/>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8C8856F-B6A7-4AD4-9194-64FD98105BF8}" type="slidenum">
              <a:rPr lang="en-US"/>
              <a:pPr fontAlgn="base">
                <a:spcBef>
                  <a:spcPct val="0"/>
                </a:spcBef>
                <a:spcAft>
                  <a:spcPct val="0"/>
                </a:spcAft>
                <a:defRPr/>
              </a:pPr>
              <a:t>11</a:t>
            </a:fld>
            <a:endParaRPr lang="en-US"/>
          </a:p>
        </p:txBody>
      </p:sp>
      <p:sp>
        <p:nvSpPr>
          <p:cNvPr id="3584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584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Combining the information about the student’s strengths and needs with the understanding we have developed about the routines and expectations of the class allows us to develop a plan of support.  After we determine what is happening in the class and what the expectations are, we decide (as a team) what we can reasonably and appropriately expect the student to learn to do in those contexts.  Here is an example for a student  like Jake who uses augmentative communication and has some cognitive and behavioral support needs.  You can see that some of the expectations have been adjusted for him to participate.  After making those decisions , we think about what WE (the adults – classroom teacher, special ed teacher, paraprofessional) will need to do to make this possible.  We can also plan for peer supports when appropriate.  This example reflects a student receiving extensive modification.  If you are planning for a student or students who receive primarily accommodations, your “what the student will do” column will look different, because in that case the student’s performance and products, using the accommodations, will be more similar to the class as the whole.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bwMode="auto">
          <a:noFill/>
          <a:ln>
            <a:solidFill>
              <a:srgbClr val="000000"/>
            </a:solidFill>
            <a:miter lim="800000"/>
            <a:headEnd/>
            <a:tailEnd/>
          </a:ln>
        </p:spPr>
      </p:sp>
      <p:sp>
        <p:nvSpPr>
          <p:cNvPr id="3789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This is an example of looking at the supplementary aids and services of an entire class (the other forms are used for individual students, this one looks at all the students in a class)</a:t>
            </a:r>
          </a:p>
        </p:txBody>
      </p:sp>
      <p:sp>
        <p:nvSpPr>
          <p:cNvPr id="5939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747B758-45A1-46A7-A5F6-EBA870D517B9}" type="slidenum">
              <a:rPr lang="en-US"/>
              <a:pPr fontAlgn="base">
                <a:spcBef>
                  <a:spcPct val="0"/>
                </a:spcBef>
                <a:spcAft>
                  <a:spcPct val="0"/>
                </a:spcAft>
                <a:defRPr/>
              </a:pPr>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b="1">
                <a:solidFill>
                  <a:srgbClr val="66006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3BF53979-8DEB-4C00-AB6C-00435A4BD49C}" type="datetimeFigureOut">
              <a:rPr lang="en-US"/>
              <a:pPr>
                <a:defRPr/>
              </a:pPr>
              <a:t>8/23/2013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79B4A6C-4B80-49EB-8587-3D22E2A3D8E4}"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221B67B-37DA-42DB-A7D1-0B4ADB50C018}" type="datetimeFigureOut">
              <a:rPr lang="en-US"/>
              <a:pPr>
                <a:defRPr/>
              </a:pPr>
              <a:t>8/23/2013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8BA1BB0-70F0-4C59-8C22-EFB24FA493B9}"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E6662F3-DBF2-4AE5-BDEB-888E6D61C556}" type="datetimeFigureOut">
              <a:rPr lang="en-US"/>
              <a:pPr>
                <a:defRPr/>
              </a:pPr>
              <a:t>8/23/2013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04094E0-5478-43AA-BF87-D12B9EA3CED9}"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Content with Caption">
    <p:spTree>
      <p:nvGrpSpPr>
        <p:cNvPr id="1" name=""/>
        <p:cNvGrpSpPr/>
        <p:nvPr/>
      </p:nvGrpSpPr>
      <p:grpSpPr>
        <a:xfrm>
          <a:off x="0" y="0"/>
          <a:ext cx="0" cy="0"/>
          <a:chOff x="0" y="0"/>
          <a:chExt cx="0" cy="0"/>
        </a:xfrm>
      </p:grpSpPr>
      <p:sp>
        <p:nvSpPr>
          <p:cNvPr id="4"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useBgFill="1">
        <p:nvSpPr>
          <p:cNvPr id="5" name="Rounded Rectangle 8"/>
          <p:cNvSpPr/>
          <p:nvPr/>
        </p:nvSpPr>
        <p:spPr>
          <a:xfrm>
            <a:off x="63500" y="69850"/>
            <a:ext cx="9013825" cy="669290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ounded Rectangle 9"/>
          <p:cNvSpPr/>
          <p:nvPr/>
        </p:nvSpPr>
        <p:spPr>
          <a:xfrm>
            <a:off x="838200" y="1600200"/>
            <a:ext cx="2057400" cy="4495800"/>
          </a:xfrm>
          <a:prstGeom prst="roundRect">
            <a:avLst/>
          </a:prstGeom>
          <a:solidFill>
            <a:srgbClr val="F6B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914400" y="273050"/>
            <a:ext cx="7772400" cy="1143000"/>
          </a:xfrm>
        </p:spPr>
        <p:txBody>
          <a:bodyPr anchor="b"/>
          <a:lstStyle>
            <a:lvl1pPr algn="l">
              <a:buNone/>
              <a:defRPr sz="4000" b="0"/>
            </a:lvl1pPr>
          </a:lstStyle>
          <a:p>
            <a:r>
              <a:rPr lang="en-US" smtClean="0"/>
              <a:t>Click to edit Master title style</a:t>
            </a:r>
            <a:endParaRPr lang="en-US"/>
          </a:p>
        </p:txBody>
      </p:sp>
      <p:sp>
        <p:nvSpPr>
          <p:cNvPr id="11" name="Content Placeholder 10"/>
          <p:cNvSpPr>
            <a:spLocks noGrp="1"/>
          </p:cNvSpPr>
          <p:nvPr>
            <p:ph sz="quarter" idx="1"/>
          </p:nvPr>
        </p:nvSpPr>
        <p:spPr>
          <a:xfrm>
            <a:off x="2971800" y="1600200"/>
            <a:ext cx="57150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4"/>
          <p:cNvSpPr>
            <a:spLocks noGrp="1"/>
          </p:cNvSpPr>
          <p:nvPr>
            <p:ph type="dt" sz="half" idx="10"/>
          </p:nvPr>
        </p:nvSpPr>
        <p:spPr>
          <a:xfrm>
            <a:off x="6172200" y="6191250"/>
            <a:ext cx="2476500" cy="476250"/>
          </a:xfrm>
        </p:spPr>
        <p:txBody>
          <a:bodyPr/>
          <a:lstStyle>
            <a:lvl1pPr>
              <a:defRPr/>
            </a:lvl1pPr>
          </a:lstStyle>
          <a:p>
            <a:pPr>
              <a:defRPr/>
            </a:pPr>
            <a:fld id="{6E82A2FE-12B8-4AF9-A7AA-A53AE31F40D2}" type="datetimeFigureOut">
              <a:rPr lang="en-US"/>
              <a:pPr>
                <a:defRPr/>
              </a:pPr>
              <a:t>8/23/2013</a:t>
            </a:fld>
            <a:endParaRPr lang="en-US"/>
          </a:p>
        </p:txBody>
      </p:sp>
      <p:sp>
        <p:nvSpPr>
          <p:cNvPr id="8" name="Footer Placeholder 5"/>
          <p:cNvSpPr>
            <a:spLocks noGrp="1"/>
          </p:cNvSpPr>
          <p:nvPr>
            <p:ph type="ftr" sz="quarter" idx="11"/>
          </p:nvPr>
        </p:nvSpPr>
        <p:spPr/>
        <p:txBody>
          <a:bodyPr/>
          <a:lstStyle>
            <a:lvl1pPr>
              <a:defRPr/>
            </a:lvl1pPr>
          </a:lstStyle>
          <a:p>
            <a:pPr>
              <a:defRPr/>
            </a:pPr>
            <a:endParaRPr lang="en-US"/>
          </a:p>
        </p:txBody>
      </p:sp>
      <p:sp>
        <p:nvSpPr>
          <p:cNvPr id="9" name="Slide Number Placeholder 6"/>
          <p:cNvSpPr>
            <a:spLocks noGrp="1"/>
          </p:cNvSpPr>
          <p:nvPr>
            <p:ph type="sldNum" sz="quarter" idx="12"/>
          </p:nvPr>
        </p:nvSpPr>
        <p:spPr/>
        <p:txBody>
          <a:bodyPr/>
          <a:lstStyle>
            <a:lvl1pPr>
              <a:defRPr/>
            </a:lvl1pPr>
          </a:lstStyle>
          <a:p>
            <a:pPr>
              <a:defRPr/>
            </a:pPr>
            <a:fld id="{97E34C9B-7278-4CA6-9AF6-5427F1984401}"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543800" cy="14319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066800" y="1981200"/>
            <a:ext cx="36957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4900" y="1981200"/>
            <a:ext cx="36957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1066800" y="6248400"/>
            <a:ext cx="1905000" cy="45720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429000" y="6248400"/>
            <a:ext cx="2895600" cy="45720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705600" y="6248400"/>
            <a:ext cx="1905000" cy="457200"/>
          </a:xfrm>
        </p:spPr>
        <p:txBody>
          <a:bodyPr/>
          <a:lstStyle>
            <a:lvl1pPr>
              <a:defRPr/>
            </a:lvl1pPr>
          </a:lstStyle>
          <a:p>
            <a:pPr>
              <a:defRPr/>
            </a:pPr>
            <a:fld id="{D621EFD3-9258-4B24-82F1-4CA3936AB943}"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b="1">
                <a:solidFill>
                  <a:srgbClr val="660066"/>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2pPr>
              <a:buSzPct val="85000"/>
              <a:buFont typeface="Wingdings" pitchFamily="2" charset="2"/>
              <a:buChar char=""/>
              <a:defRPr/>
            </a:lvl2pPr>
            <a:lvl3pPr>
              <a:buSzPct val="85000"/>
              <a:buFont typeface="Wingdings" pitchFamily="2" charset="2"/>
              <a:buChar char="v"/>
              <a:defRPr/>
            </a:lvl3pPr>
            <a:lvl4pPr>
              <a:buFont typeface="Courier New" pitchFamily="49" charset="0"/>
              <a:buChar char="o"/>
              <a:defRPr/>
            </a:lvl4pPr>
            <a:lvl5pPr>
              <a:buSzPct val="85000"/>
              <a:buFont typeface="Wingdings" pitchFamily="2" charset="2"/>
              <a:buChar ch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9D6590E1-6049-4C5F-AA3C-84F02D234CAD}" type="datetimeFigureOut">
              <a:rPr lang="en-US"/>
              <a:pPr>
                <a:defRPr/>
              </a:pPr>
              <a:t>8/23/2013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861AB04-D443-4E8C-9939-B75902567E56}"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normAutofit/>
          </a:bodyPr>
          <a:lstStyle>
            <a:lvl1pPr marL="0" indent="0">
              <a:buNone/>
              <a:defRPr sz="2800" b="1">
                <a:solidFill>
                  <a:srgbClr val="660066"/>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894FA93-A0A4-486D-846A-561617E88F3E}" type="datetimeFigureOut">
              <a:rPr lang="en-US"/>
              <a:pPr>
                <a:defRPr/>
              </a:pPr>
              <a:t>8/23/2013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B1B1B14-2FA0-4E87-A58D-60EE72FA4465}"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b="1">
                <a:solidFill>
                  <a:srgbClr val="660066"/>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AD604F5-6958-4B8D-B96A-DA54714FBA13}" type="datetimeFigureOut">
              <a:rPr lang="en-US"/>
              <a:pPr>
                <a:defRPr/>
              </a:pPr>
              <a:t>8/23/2013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C280E68-BABC-4C6D-9761-975E3A67677A}"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0E5EDA3-BCAE-4810-8301-DBDB085173F4}" type="datetimeFigureOut">
              <a:rPr lang="en-US"/>
              <a:pPr>
                <a:defRPr/>
              </a:pPr>
              <a:t>8/23/2013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C1E27B6-7E39-46D9-A6D1-2ED91B291BD9}"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0986811-9CFA-49E7-8414-1F40E5B50C0D}" type="datetimeFigureOut">
              <a:rPr lang="en-US"/>
              <a:pPr>
                <a:defRPr/>
              </a:pPr>
              <a:t>8/23/2013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E70EB21-D4EF-4143-8353-7AB41F05A348}"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CC7D7AC-3E03-45FC-BEFB-4D8879636CC3}" type="datetimeFigureOut">
              <a:rPr lang="en-US"/>
              <a:pPr>
                <a:defRPr/>
              </a:pPr>
              <a:t>8/23/2013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BD5ACE1-8738-49EA-A8EF-EDE40B32A4A6}"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normAutofit/>
          </a:bodyPr>
          <a:lstStyle>
            <a:lvl1pPr marL="0" indent="0">
              <a:buNone/>
              <a:defRPr sz="1600" b="1">
                <a:solidFill>
                  <a:srgbClr val="66006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A70F90E-033B-48C5-83B9-716E6F99D78F}" type="datetimeFigureOut">
              <a:rPr lang="en-US"/>
              <a:pPr>
                <a:defRPr/>
              </a:pPr>
              <a:t>8/23/2013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7A74966-60C7-48C6-BF36-140C7B86DBDD}"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8A6E5A6-091A-4D47-B4C6-F03BA5096F4F}" type="datetimeFigureOut">
              <a:rPr lang="en-US"/>
              <a:pPr>
                <a:defRPr/>
              </a:pPr>
              <a:t>8/23/2013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2FFAE02-884D-49DB-870A-C44D0900C24E}"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4DB33F86-FF5C-4218-8FFE-16E43E803330}" type="datetimeFigureOut">
              <a:rPr lang="en-US"/>
              <a:pPr>
                <a:defRPr/>
              </a:pPr>
              <a:t>8/23/2013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40F6090C-FC53-47FE-9BBF-0DD1C0BB0A9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0" r:id="rId2"/>
    <p:sldLayoutId id="2147483659" r:id="rId3"/>
    <p:sldLayoutId id="2147483658" r:id="rId4"/>
    <p:sldLayoutId id="2147483657" r:id="rId5"/>
    <p:sldLayoutId id="2147483656" r:id="rId6"/>
    <p:sldLayoutId id="2147483655" r:id="rId7"/>
    <p:sldLayoutId id="2147483654" r:id="rId8"/>
    <p:sldLayoutId id="2147483653" r:id="rId9"/>
    <p:sldLayoutId id="2147483652" r:id="rId10"/>
    <p:sldLayoutId id="2147483651" r:id="rId11"/>
    <p:sldLayoutId id="2147483662" r:id="rId12"/>
    <p:sldLayoutId id="2147483663"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mailto:cquirk@mcie.org"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41.w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ctrTitle"/>
          </p:nvPr>
        </p:nvSpPr>
        <p:spPr>
          <a:ln w="12700">
            <a:solidFill>
              <a:srgbClr val="660066"/>
            </a:solidFill>
          </a:ln>
        </p:spPr>
        <p:txBody>
          <a:bodyPr/>
          <a:lstStyle/>
          <a:p>
            <a:pPr eaLnBrk="1" hangingPunct="1"/>
            <a:r>
              <a:rPr lang="ru-RU" sz="4800" smtClean="0"/>
              <a:t>Передовой опыт </a:t>
            </a:r>
            <a:r>
              <a:rPr lang="ru-RU" sz="4800" b="1" smtClean="0"/>
              <a:t>инклюзивного образования</a:t>
            </a:r>
            <a:r>
              <a:rPr lang="ru-RU" sz="4800" smtClean="0"/>
              <a:t>  </a:t>
            </a:r>
            <a:endParaRPr lang="en-US" sz="4800" b="1" smtClean="0"/>
          </a:p>
        </p:txBody>
      </p:sp>
      <p:sp>
        <p:nvSpPr>
          <p:cNvPr id="16386" name="Subtitle 3"/>
          <p:cNvSpPr>
            <a:spLocks noGrp="1"/>
          </p:cNvSpPr>
          <p:nvPr>
            <p:ph type="subTitle" idx="1"/>
          </p:nvPr>
        </p:nvSpPr>
        <p:spPr>
          <a:xfrm>
            <a:off x="1371600" y="3886200"/>
            <a:ext cx="6400800" cy="2438400"/>
          </a:xfrm>
        </p:spPr>
        <p:txBody>
          <a:bodyPr/>
          <a:lstStyle/>
          <a:p>
            <a:pPr eaLnBrk="1" hangingPunct="1">
              <a:lnSpc>
                <a:spcPct val="90000"/>
              </a:lnSpc>
            </a:pPr>
            <a:r>
              <a:rPr lang="ru-RU" sz="3000" b="0" smtClean="0">
                <a:solidFill>
                  <a:schemeClr val="tx1"/>
                </a:solidFill>
              </a:rPr>
              <a:t>23 августа</a:t>
            </a:r>
            <a:r>
              <a:rPr lang="en-US" sz="3000" b="0" smtClean="0">
                <a:solidFill>
                  <a:schemeClr val="tx1"/>
                </a:solidFill>
              </a:rPr>
              <a:t> 2013</a:t>
            </a:r>
          </a:p>
          <a:p>
            <a:pPr eaLnBrk="1" hangingPunct="1">
              <a:lnSpc>
                <a:spcPct val="90000"/>
              </a:lnSpc>
            </a:pPr>
            <a:r>
              <a:rPr lang="ru-RU" sz="2400" b="0" smtClean="0">
                <a:solidFill>
                  <a:schemeClr val="tx1"/>
                </a:solidFill>
              </a:rPr>
              <a:t>1</a:t>
            </a:r>
            <a:r>
              <a:rPr lang="en-US" sz="2400" b="0" smtClean="0">
                <a:solidFill>
                  <a:schemeClr val="tx1"/>
                </a:solidFill>
              </a:rPr>
              <a:t>4:00 – </a:t>
            </a:r>
            <a:r>
              <a:rPr lang="ru-RU" sz="2400" b="0" smtClean="0">
                <a:solidFill>
                  <a:schemeClr val="tx1"/>
                </a:solidFill>
              </a:rPr>
              <a:t>18</a:t>
            </a:r>
            <a:r>
              <a:rPr lang="en-US" sz="2400" b="0" smtClean="0">
                <a:solidFill>
                  <a:schemeClr val="tx1"/>
                </a:solidFill>
              </a:rPr>
              <a:t>:00 </a:t>
            </a:r>
            <a:r>
              <a:rPr lang="ru-RU" sz="2400" b="0" smtClean="0">
                <a:solidFill>
                  <a:schemeClr val="tx1"/>
                </a:solidFill>
              </a:rPr>
              <a:t> </a:t>
            </a:r>
            <a:endParaRPr lang="en-US" sz="2400" b="0" smtClean="0">
              <a:solidFill>
                <a:schemeClr val="tx1"/>
              </a:solidFill>
            </a:endParaRPr>
          </a:p>
          <a:p>
            <a:pPr eaLnBrk="1" hangingPunct="1">
              <a:lnSpc>
                <a:spcPct val="90000"/>
              </a:lnSpc>
            </a:pPr>
            <a:r>
              <a:rPr lang="ru-RU" sz="3000" b="0" smtClean="0">
                <a:solidFill>
                  <a:schemeClr val="tx1"/>
                </a:solidFill>
              </a:rPr>
              <a:t>Москва</a:t>
            </a:r>
            <a:r>
              <a:rPr lang="en-US" sz="3000" b="0" smtClean="0">
                <a:solidFill>
                  <a:schemeClr val="tx1"/>
                </a:solidFill>
              </a:rPr>
              <a:t>, </a:t>
            </a:r>
            <a:r>
              <a:rPr lang="ru-RU" sz="3000" b="0" smtClean="0">
                <a:solidFill>
                  <a:schemeClr val="tx1"/>
                </a:solidFill>
              </a:rPr>
              <a:t>Россия</a:t>
            </a:r>
            <a:endParaRPr lang="en-US" sz="3000" b="0" smtClean="0">
              <a:solidFill>
                <a:schemeClr val="tx1"/>
              </a:solidFill>
            </a:endParaRPr>
          </a:p>
          <a:p>
            <a:pPr eaLnBrk="1" hangingPunct="1">
              <a:lnSpc>
                <a:spcPct val="90000"/>
              </a:lnSpc>
            </a:pPr>
            <a:r>
              <a:rPr lang="ru-RU" sz="3000" smtClean="0"/>
              <a:t>Кэрол Квирк</a:t>
            </a:r>
            <a:r>
              <a:rPr lang="en-US" sz="3000" smtClean="0"/>
              <a:t>, </a:t>
            </a:r>
            <a:r>
              <a:rPr lang="ru-RU" sz="2400" smtClean="0"/>
              <a:t>доктор педагогических наук</a:t>
            </a:r>
            <a:endParaRPr lang="en-US" sz="2400" smtClean="0"/>
          </a:p>
          <a:p>
            <a:pPr eaLnBrk="1" hangingPunct="1">
              <a:lnSpc>
                <a:spcPct val="90000"/>
              </a:lnSpc>
            </a:pPr>
            <a:r>
              <a:rPr lang="en-US" sz="2200" b="0" smtClean="0">
                <a:hlinkClick r:id="rId2"/>
              </a:rPr>
              <a:t>cquirk@mcie.org</a:t>
            </a:r>
            <a:r>
              <a:rPr lang="en-US" sz="2200" b="0" smtClean="0"/>
              <a:t> </a:t>
            </a:r>
          </a:p>
        </p:txBody>
      </p:sp>
      <p:pic>
        <p:nvPicPr>
          <p:cNvPr id="16387" name="Content Placeholder 3" descr="MCIE_OrgPurp_onWht_Horz-01.jpg"/>
          <p:cNvPicPr>
            <a:picLocks noChangeAspect="1"/>
          </p:cNvPicPr>
          <p:nvPr/>
        </p:nvPicPr>
        <p:blipFill>
          <a:blip r:embed="rId3" cstate="print"/>
          <a:srcRect/>
          <a:stretch>
            <a:fillRect/>
          </a:stretch>
        </p:blipFill>
        <p:spPr bwMode="auto">
          <a:xfrm>
            <a:off x="2514600" y="533400"/>
            <a:ext cx="4090988" cy="1384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85800" y="457200"/>
            <a:ext cx="7772400" cy="1470025"/>
          </a:xfrm>
          <a:solidFill>
            <a:srgbClr val="CA7402"/>
          </a:solidFill>
        </p:spPr>
        <p:style>
          <a:lnRef idx="0">
            <a:schemeClr val="accent6"/>
          </a:lnRef>
          <a:fillRef idx="3">
            <a:schemeClr val="accent6"/>
          </a:fillRef>
          <a:effectRef idx="3">
            <a:schemeClr val="accent6"/>
          </a:effectRef>
          <a:fontRef idx="minor">
            <a:schemeClr val="lt1"/>
          </a:fontRef>
        </p:style>
        <p:txBody>
          <a:bodyPr>
            <a:normAutofit fontScale="90000"/>
          </a:bodyPr>
          <a:lstStyle/>
          <a:p>
            <a:pPr eaLnBrk="1" hangingPunct="1">
              <a:defRPr/>
            </a:pPr>
            <a:r>
              <a:rPr lang="ru-RU" sz="4800" b="1" smtClean="0">
                <a:solidFill>
                  <a:srgbClr val="FFFFFF"/>
                </a:solidFill>
                <a:effectLst>
                  <a:outerShdw blurRad="38100" dist="38100" dir="2700000" algn="tl">
                    <a:srgbClr val="C0C0C0"/>
                  </a:outerShdw>
                </a:effectLst>
                <a:latin typeface="Cambria" pitchFamily="18" charset="0"/>
              </a:rPr>
              <a:t>Планирование для учеников  </a:t>
            </a:r>
            <a:endParaRPr lang="en-US" sz="4800" b="1" smtClean="0">
              <a:solidFill>
                <a:srgbClr val="FFFFFF"/>
              </a:solidFill>
              <a:effectLst>
                <a:outerShdw blurRad="38100" dist="38100" dir="2700000" algn="tl">
                  <a:srgbClr val="C0C0C0"/>
                </a:outerShdw>
              </a:effectLst>
              <a:latin typeface="Cambria" pitchFamily="18" charset="0"/>
            </a:endParaRPr>
          </a:p>
        </p:txBody>
      </p:sp>
      <p:pic>
        <p:nvPicPr>
          <p:cNvPr id="33796" name="Picture 10" descr="chance at computer.JPG"/>
          <p:cNvPicPr>
            <a:picLocks noChangeAspect="1"/>
          </p:cNvPicPr>
          <p:nvPr/>
        </p:nvPicPr>
        <p:blipFill>
          <a:blip r:embed="rId2" cstate="print"/>
          <a:srcRect/>
          <a:stretch>
            <a:fillRect/>
          </a:stretch>
        </p:blipFill>
        <p:spPr bwMode="auto">
          <a:xfrm>
            <a:off x="6400800" y="2133600"/>
            <a:ext cx="2514600" cy="1885950"/>
          </a:xfrm>
          <a:prstGeom prst="rect">
            <a:avLst/>
          </a:prstGeom>
          <a:noFill/>
          <a:ln w="9525">
            <a:noFill/>
            <a:miter lim="800000"/>
            <a:headEnd/>
            <a:tailEnd/>
          </a:ln>
        </p:spPr>
      </p:pic>
      <p:pic>
        <p:nvPicPr>
          <p:cNvPr id="33797" name="Picture 11" descr="Millersville0925.JPG"/>
          <p:cNvPicPr>
            <a:picLocks noChangeAspect="1"/>
          </p:cNvPicPr>
          <p:nvPr/>
        </p:nvPicPr>
        <p:blipFill>
          <a:blip r:embed="rId3" cstate="print"/>
          <a:srcRect/>
          <a:stretch>
            <a:fillRect/>
          </a:stretch>
        </p:blipFill>
        <p:spPr bwMode="auto">
          <a:xfrm>
            <a:off x="990600" y="4191000"/>
            <a:ext cx="3251200" cy="2438400"/>
          </a:xfrm>
          <a:prstGeom prst="rect">
            <a:avLst/>
          </a:prstGeom>
          <a:noFill/>
          <a:ln w="9525">
            <a:noFill/>
            <a:miter lim="800000"/>
            <a:headEnd/>
            <a:tailEnd/>
          </a:ln>
        </p:spPr>
      </p:pic>
      <p:pic>
        <p:nvPicPr>
          <p:cNvPr id="33798" name="Picture 9" descr="DSCN0986 (2).jpg"/>
          <p:cNvPicPr>
            <a:picLocks noChangeAspect="1"/>
          </p:cNvPicPr>
          <p:nvPr/>
        </p:nvPicPr>
        <p:blipFill>
          <a:blip r:embed="rId4" cstate="print"/>
          <a:srcRect/>
          <a:stretch>
            <a:fillRect/>
          </a:stretch>
        </p:blipFill>
        <p:spPr bwMode="auto">
          <a:xfrm>
            <a:off x="3195638" y="2133600"/>
            <a:ext cx="2900362" cy="1868488"/>
          </a:xfrm>
          <a:prstGeom prst="rect">
            <a:avLst/>
          </a:prstGeom>
          <a:noFill/>
          <a:ln w="9525">
            <a:noFill/>
            <a:miter lim="800000"/>
            <a:headEnd/>
            <a:tailEnd/>
          </a:ln>
        </p:spPr>
      </p:pic>
      <p:pic>
        <p:nvPicPr>
          <p:cNvPr id="33799" name="Picture 14" descr="DSCN1470.JPG"/>
          <p:cNvPicPr>
            <a:picLocks noChangeAspect="1"/>
          </p:cNvPicPr>
          <p:nvPr/>
        </p:nvPicPr>
        <p:blipFill>
          <a:blip r:embed="rId5" cstate="print"/>
          <a:srcRect/>
          <a:stretch>
            <a:fillRect/>
          </a:stretch>
        </p:blipFill>
        <p:spPr bwMode="auto">
          <a:xfrm>
            <a:off x="4419600" y="4191000"/>
            <a:ext cx="3352800" cy="2514600"/>
          </a:xfrm>
          <a:prstGeom prst="rect">
            <a:avLst/>
          </a:prstGeom>
          <a:noFill/>
          <a:ln w="9525">
            <a:noFill/>
            <a:miter lim="800000"/>
            <a:headEnd/>
            <a:tailEnd/>
          </a:ln>
        </p:spPr>
      </p:pic>
      <p:pic>
        <p:nvPicPr>
          <p:cNvPr id="33800" name="Picture 15" descr="DSCN1484.JPG"/>
          <p:cNvPicPr>
            <a:picLocks noChangeAspect="1"/>
          </p:cNvPicPr>
          <p:nvPr/>
        </p:nvPicPr>
        <p:blipFill>
          <a:blip r:embed="rId6" cstate="print"/>
          <a:srcRect/>
          <a:stretch>
            <a:fillRect/>
          </a:stretch>
        </p:blipFill>
        <p:spPr bwMode="auto">
          <a:xfrm>
            <a:off x="381000" y="2133600"/>
            <a:ext cx="2540000" cy="1905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ChangeArrowheads="1"/>
          </p:cNvSpPr>
          <p:nvPr>
            <p:ph type="title"/>
          </p:nvPr>
        </p:nvSpPr>
        <p:spPr>
          <a:xfrm>
            <a:off x="0" y="0"/>
            <a:ext cx="9144000" cy="1143000"/>
          </a:xfrm>
          <a:solidFill>
            <a:schemeClr val="tx2"/>
          </a:solidFill>
        </p:spPr>
        <p:txBody>
          <a:bodyPr>
            <a:normAutofit fontScale="90000"/>
          </a:bodyPr>
          <a:lstStyle/>
          <a:p>
            <a:pPr eaLnBrk="1" hangingPunct="1">
              <a:defRPr/>
            </a:pPr>
            <a:r>
              <a:rPr lang="ru-RU" sz="3600" smtClean="0">
                <a:solidFill>
                  <a:schemeClr val="bg1"/>
                </a:solidFill>
              </a:rPr>
              <a:t>Матрица планирования установленной практики</a:t>
            </a:r>
            <a:endParaRPr lang="en-US" sz="3600" smtClean="0">
              <a:solidFill>
                <a:schemeClr val="bg1"/>
              </a:solidFill>
            </a:endParaRPr>
          </a:p>
        </p:txBody>
      </p:sp>
      <p:graphicFrame>
        <p:nvGraphicFramePr>
          <p:cNvPr id="56415" name="Group 95"/>
          <p:cNvGraphicFramePr>
            <a:graphicFrameLocks noGrp="1"/>
          </p:cNvGraphicFramePr>
          <p:nvPr/>
        </p:nvGraphicFramePr>
        <p:xfrm>
          <a:off x="304800" y="1371600"/>
          <a:ext cx="3352800" cy="5491163"/>
        </p:xfrm>
        <a:graphic>
          <a:graphicData uri="http://schemas.openxmlformats.org/drawingml/2006/table">
            <a:tbl>
              <a:tblPr/>
              <a:tblGrid>
                <a:gridCol w="1295400"/>
                <a:gridCol w="2057400"/>
              </a:tblGrid>
              <a:tr h="1146175">
                <a:tc>
                  <a:txBody>
                    <a:bodyPr/>
                    <a:lstStyle/>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ru-RU" sz="1500" b="1" i="0" u="none" strike="noStrike" cap="none" normalizeH="0" baseline="0" smtClean="0">
                          <a:ln>
                            <a:noFill/>
                          </a:ln>
                          <a:solidFill>
                            <a:schemeClr val="tx1"/>
                          </a:solidFill>
                          <a:effectLst/>
                          <a:latin typeface="Arial" charset="0"/>
                        </a:rPr>
                        <a:t>Когда</a:t>
                      </a:r>
                      <a:r>
                        <a:rPr kumimoji="0" lang="en-US" sz="1500" b="1" i="0" u="none" strike="noStrike" cap="none" normalizeH="0" baseline="0" smtClean="0">
                          <a:ln>
                            <a:noFill/>
                          </a:ln>
                          <a:solidFill>
                            <a:schemeClr val="tx1"/>
                          </a:solidFill>
                          <a:effectLst/>
                          <a:latin typeface="Arial" charset="0"/>
                        </a:rPr>
                        <a:t>:</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ru-RU" sz="2000" b="1" i="0" u="none" strike="noStrike" cap="none" normalizeH="0" baseline="0" smtClean="0">
                          <a:ln>
                            <a:noFill/>
                          </a:ln>
                          <a:solidFill>
                            <a:schemeClr val="tx1"/>
                          </a:solidFill>
                          <a:effectLst/>
                          <a:latin typeface="Arial" charset="0"/>
                        </a:rPr>
                        <a:t>Что должны делать ученики</a:t>
                      </a:r>
                      <a:r>
                        <a:rPr kumimoji="0" lang="en-US" sz="2000" b="1" i="0" u="none" strike="noStrike" cap="none" normalizeH="0" baseline="0" smtClean="0">
                          <a:ln>
                            <a:noFill/>
                          </a:ln>
                          <a:solidFill>
                            <a:schemeClr val="tx1"/>
                          </a:solidFill>
                          <a:effectLst/>
                          <a:latin typeface="Arial" charset="0"/>
                        </a:rPr>
                        <a:t>:</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1371600">
                <a:tc>
                  <a:txBody>
                    <a:bodyPr/>
                    <a:lstStyle/>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ru-RU" sz="1400" b="1" i="0" u="none" strike="noStrike" cap="none" normalizeH="0" baseline="0" smtClean="0">
                          <a:ln>
                            <a:noFill/>
                          </a:ln>
                          <a:solidFill>
                            <a:schemeClr val="tx1"/>
                          </a:solidFill>
                          <a:effectLst/>
                          <a:latin typeface="Arial" charset="0"/>
                        </a:rPr>
                        <a:t>Учитель читает лекцию</a:t>
                      </a:r>
                      <a:endParaRPr kumimoji="0" lang="en-US" sz="1400" b="1"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ru-RU" sz="1400" b="1" i="0" u="none" strike="noStrike" cap="none" normalizeH="0" baseline="0" smtClean="0">
                          <a:ln>
                            <a:noFill/>
                          </a:ln>
                          <a:solidFill>
                            <a:srgbClr val="955E4B"/>
                          </a:solidFill>
                          <a:effectLst/>
                          <a:latin typeface="Arial" charset="0"/>
                        </a:rPr>
                        <a:t>Сидеть на местах</a:t>
                      </a:r>
                    </a:p>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ru-RU" sz="1400" b="1" i="0" u="none" strike="noStrike" cap="none" normalizeH="0" baseline="0" smtClean="0">
                          <a:ln>
                            <a:noFill/>
                          </a:ln>
                          <a:solidFill>
                            <a:srgbClr val="955E4B"/>
                          </a:solidFill>
                          <a:effectLst/>
                          <a:latin typeface="Arial" charset="0"/>
                        </a:rPr>
                        <a:t>Слушать</a:t>
                      </a:r>
                    </a:p>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ru-RU" sz="1400" b="1" i="0" u="none" strike="noStrike" cap="none" normalizeH="0" baseline="0" smtClean="0">
                          <a:ln>
                            <a:noFill/>
                          </a:ln>
                          <a:solidFill>
                            <a:srgbClr val="955E4B"/>
                          </a:solidFill>
                          <a:effectLst/>
                          <a:latin typeface="Arial" charset="0"/>
                        </a:rPr>
                        <a:t>Делать записи </a:t>
                      </a:r>
                    </a:p>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ru-RU" sz="1400" b="1" i="0" u="none" strike="noStrike" cap="none" normalizeH="0" baseline="0" smtClean="0">
                          <a:ln>
                            <a:noFill/>
                          </a:ln>
                          <a:solidFill>
                            <a:srgbClr val="955E4B"/>
                          </a:solidFill>
                          <a:effectLst/>
                          <a:latin typeface="Arial" charset="0"/>
                        </a:rPr>
                        <a:t>Отвечать на вопросы  </a:t>
                      </a:r>
                      <a:endParaRPr kumimoji="0" lang="en-US" sz="1400" b="1" i="0" u="none" strike="noStrike" cap="none" normalizeH="0" baseline="0" smtClean="0">
                        <a:ln>
                          <a:noFill/>
                        </a:ln>
                        <a:solidFill>
                          <a:srgbClr val="955E4B"/>
                        </a:solidFill>
                        <a:effectLst/>
                        <a:latin typeface="Arial"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1601788">
                <a:tc>
                  <a:txBody>
                    <a:bodyPr/>
                    <a:lstStyle/>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ru-RU" sz="1400" b="1" i="0" u="none" strike="noStrike" cap="none" normalizeH="0" baseline="0" smtClean="0">
                          <a:ln>
                            <a:noFill/>
                          </a:ln>
                          <a:solidFill>
                            <a:schemeClr val="tx1"/>
                          </a:solidFill>
                          <a:effectLst/>
                          <a:latin typeface="Arial" charset="0"/>
                        </a:rPr>
                        <a:t>Ученики работают в группах  </a:t>
                      </a:r>
                      <a:endParaRPr kumimoji="0" lang="en-US" sz="1400" b="1"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ru-RU" sz="1400" b="1" i="0" u="none" strike="noStrike" cap="none" normalizeH="0" baseline="0" smtClean="0">
                          <a:ln>
                            <a:noFill/>
                          </a:ln>
                          <a:solidFill>
                            <a:srgbClr val="955E4B"/>
                          </a:solidFill>
                          <a:effectLst/>
                          <a:latin typeface="Arial" charset="0"/>
                        </a:rPr>
                        <a:t>Выполнять данную роль  </a:t>
                      </a:r>
                      <a:endParaRPr kumimoji="0" lang="en-US" sz="1400" b="1" i="0" u="none" strike="noStrike" cap="none" normalizeH="0" baseline="0" smtClean="0">
                        <a:ln>
                          <a:noFill/>
                        </a:ln>
                        <a:solidFill>
                          <a:srgbClr val="955E4B"/>
                        </a:solidFill>
                        <a:effectLst/>
                        <a:latin typeface="Arial" charset="0"/>
                      </a:endParaRPr>
                    </a:p>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ru-RU" sz="1400" b="1" i="0" u="none" strike="noStrike" cap="none" normalizeH="0" baseline="0" smtClean="0">
                          <a:ln>
                            <a:noFill/>
                          </a:ln>
                          <a:solidFill>
                            <a:srgbClr val="955E4B"/>
                          </a:solidFill>
                          <a:effectLst/>
                          <a:latin typeface="Arial" charset="0"/>
                        </a:rPr>
                        <a:t>Действовать по очереди  </a:t>
                      </a:r>
                      <a:endParaRPr kumimoji="0" lang="en-US" sz="1400" b="1" i="0" u="none" strike="noStrike" cap="none" normalizeH="0" baseline="0" smtClean="0">
                        <a:ln>
                          <a:noFill/>
                        </a:ln>
                        <a:solidFill>
                          <a:srgbClr val="955E4B"/>
                        </a:solidFill>
                        <a:effectLst/>
                        <a:latin typeface="Arial" charset="0"/>
                      </a:endParaRPr>
                    </a:p>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ru-RU" sz="1400" b="1" i="0" u="none" strike="noStrike" cap="none" normalizeH="0" baseline="0" smtClean="0">
                          <a:ln>
                            <a:noFill/>
                          </a:ln>
                          <a:solidFill>
                            <a:srgbClr val="955E4B"/>
                          </a:solidFill>
                          <a:effectLst/>
                          <a:latin typeface="Arial" charset="0"/>
                        </a:rPr>
                        <a:t>Слушать</a:t>
                      </a:r>
                      <a:endParaRPr kumimoji="0" lang="en-US" sz="1400" b="1" i="0" u="none" strike="noStrike" cap="none" normalizeH="0" baseline="0" smtClean="0">
                        <a:ln>
                          <a:noFill/>
                        </a:ln>
                        <a:solidFill>
                          <a:srgbClr val="955E4B"/>
                        </a:solidFill>
                        <a:effectLst/>
                        <a:latin typeface="Arial" charset="0"/>
                      </a:endParaRPr>
                    </a:p>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ru-RU" sz="1400" b="1" i="0" u="none" strike="noStrike" cap="none" normalizeH="0" baseline="0" smtClean="0">
                          <a:ln>
                            <a:noFill/>
                          </a:ln>
                          <a:solidFill>
                            <a:srgbClr val="955E4B"/>
                          </a:solidFill>
                          <a:effectLst/>
                          <a:latin typeface="Arial" charset="0"/>
                        </a:rPr>
                        <a:t>Уважать мнения друг друга  </a:t>
                      </a:r>
                      <a:endParaRPr kumimoji="0" lang="en-US" sz="1400" b="1" i="0" u="none" strike="noStrike" cap="none" normalizeH="0" baseline="0" smtClean="0">
                        <a:ln>
                          <a:noFill/>
                        </a:ln>
                        <a:solidFill>
                          <a:srgbClr val="955E4B"/>
                        </a:solidFill>
                        <a:effectLst/>
                        <a:latin typeface="Arial"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1198563">
                <a:tc>
                  <a:txBody>
                    <a:bodyPr/>
                    <a:lstStyle/>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ru-RU" sz="1400" b="1" i="0" u="none" strike="noStrike" cap="none" normalizeH="0" baseline="0" smtClean="0">
                          <a:ln>
                            <a:noFill/>
                          </a:ln>
                          <a:solidFill>
                            <a:schemeClr val="tx1"/>
                          </a:solidFill>
                          <a:effectLst/>
                          <a:latin typeface="Arial" charset="0"/>
                        </a:rPr>
                        <a:t>Ученики работают индивидуально за своими партами</a:t>
                      </a:r>
                      <a:endParaRPr kumimoji="0" lang="en-US" sz="1400" b="1"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ru-RU" sz="1400" b="1" i="0" u="none" strike="noStrike" cap="none" normalizeH="0" baseline="0" smtClean="0">
                          <a:ln>
                            <a:noFill/>
                          </a:ln>
                          <a:solidFill>
                            <a:srgbClr val="955E4B"/>
                          </a:solidFill>
                          <a:effectLst/>
                          <a:latin typeface="Arial" charset="0"/>
                        </a:rPr>
                        <a:t>Работать над определенным заданием</a:t>
                      </a:r>
                      <a:endParaRPr kumimoji="0" lang="en-US" sz="1400" b="1" i="0" u="none" strike="noStrike" cap="none" normalizeH="0" baseline="0" smtClean="0">
                        <a:ln>
                          <a:noFill/>
                        </a:ln>
                        <a:solidFill>
                          <a:srgbClr val="955E4B"/>
                        </a:solidFill>
                        <a:effectLst/>
                        <a:latin typeface="Arial" charset="0"/>
                      </a:endParaRPr>
                    </a:p>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ru-RU" sz="1400" b="1" i="0" u="none" strike="noStrike" cap="none" normalizeH="0" baseline="0" smtClean="0">
                          <a:ln>
                            <a:noFill/>
                          </a:ln>
                          <a:solidFill>
                            <a:srgbClr val="955E4B"/>
                          </a:solidFill>
                          <a:effectLst/>
                          <a:latin typeface="Arial" charset="0"/>
                        </a:rPr>
                        <a:t>Закончить работу  </a:t>
                      </a:r>
                      <a:endParaRPr kumimoji="0" lang="en-US" sz="1400" b="1" i="0" u="none" strike="noStrike" cap="none" normalizeH="0" baseline="0" smtClean="0">
                        <a:ln>
                          <a:noFill/>
                        </a:ln>
                        <a:solidFill>
                          <a:srgbClr val="955E4B"/>
                        </a:solidFill>
                        <a:effectLst/>
                        <a:latin typeface="Arial" charset="0"/>
                      </a:endParaRPr>
                    </a:p>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ru-RU" sz="1400" b="1" i="0" u="none" strike="noStrike" cap="none" normalizeH="0" baseline="0" smtClean="0">
                          <a:ln>
                            <a:noFill/>
                          </a:ln>
                          <a:solidFill>
                            <a:srgbClr val="955E4B"/>
                          </a:solidFill>
                          <a:effectLst/>
                          <a:latin typeface="Arial" charset="0"/>
                        </a:rPr>
                        <a:t>Просить помочь, если нужно  </a:t>
                      </a:r>
                      <a:endParaRPr kumimoji="0" lang="en-US" sz="1400" b="1" i="0" u="none" strike="noStrike" cap="none" normalizeH="0" baseline="0" smtClean="0">
                        <a:ln>
                          <a:noFill/>
                        </a:ln>
                        <a:solidFill>
                          <a:srgbClr val="955E4B"/>
                        </a:solidFill>
                        <a:effectLst/>
                        <a:latin typeface="Arial"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r>
            </a:tbl>
          </a:graphicData>
        </a:graphic>
      </p:graphicFrame>
      <p:graphicFrame>
        <p:nvGraphicFramePr>
          <p:cNvPr id="56392" name="Group 72"/>
          <p:cNvGraphicFramePr>
            <a:graphicFrameLocks noGrp="1"/>
          </p:cNvGraphicFramePr>
          <p:nvPr/>
        </p:nvGraphicFramePr>
        <p:xfrm>
          <a:off x="6172200" y="1371600"/>
          <a:ext cx="2667000" cy="5187316"/>
        </p:xfrm>
        <a:graphic>
          <a:graphicData uri="http://schemas.openxmlformats.org/drawingml/2006/table">
            <a:tbl>
              <a:tblPr/>
              <a:tblGrid>
                <a:gridCol w="2667000"/>
              </a:tblGrid>
              <a:tr h="806450">
                <a:tc>
                  <a:txBody>
                    <a:bodyPr/>
                    <a:lstStyle/>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ru-RU" sz="2000" b="1" i="0" u="none" strike="noStrike" cap="none" normalizeH="0" baseline="0" smtClean="0">
                          <a:ln>
                            <a:noFill/>
                          </a:ln>
                          <a:solidFill>
                            <a:schemeClr val="tx1"/>
                          </a:solidFill>
                          <a:effectLst/>
                          <a:latin typeface="Arial" charset="0"/>
                        </a:rPr>
                        <a:t>Поддержка</a:t>
                      </a:r>
                      <a:r>
                        <a:rPr kumimoji="0" lang="en-US" sz="2000" b="1" i="0" u="none" strike="noStrike" cap="none" normalizeH="0" baseline="0" smtClean="0">
                          <a:ln>
                            <a:noFill/>
                          </a:ln>
                          <a:solidFill>
                            <a:schemeClr val="tx1"/>
                          </a:solidFill>
                          <a:effectLst/>
                          <a:latin typeface="Arial" charset="0"/>
                        </a:rPr>
                        <a:t>:</a:t>
                      </a:r>
                    </a:p>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endParaRPr kumimoji="0" lang="en-US" sz="2000" b="1"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endParaRPr kumimoji="0" lang="en-US" sz="2000" b="1"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73163">
                <a:tc>
                  <a:txBody>
                    <a:bodyPr/>
                    <a:lstStyle/>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ru-RU" sz="1400" b="1" i="0" u="none" strike="noStrike" cap="none" normalizeH="0" baseline="0" smtClean="0">
                          <a:ln>
                            <a:noFill/>
                          </a:ln>
                          <a:solidFill>
                            <a:srgbClr val="A50021"/>
                          </a:solidFill>
                          <a:effectLst/>
                          <a:latin typeface="Arial" charset="0"/>
                        </a:rPr>
                        <a:t>Сидеть ближе к доске</a:t>
                      </a:r>
                      <a:endParaRPr kumimoji="0" lang="en-US" sz="1400" b="1" i="0" u="none" strike="noStrike" cap="none" normalizeH="0" baseline="0" smtClean="0">
                        <a:ln>
                          <a:noFill/>
                        </a:ln>
                        <a:solidFill>
                          <a:srgbClr val="A50021"/>
                        </a:solidFill>
                        <a:effectLst/>
                        <a:latin typeface="Arial" charset="0"/>
                      </a:endParaRPr>
                    </a:p>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ru-RU" sz="1400" b="1" i="0" u="none" strike="noStrike" cap="none" normalizeH="0" baseline="0" smtClean="0">
                          <a:ln>
                            <a:noFill/>
                          </a:ln>
                          <a:solidFill>
                            <a:srgbClr val="A50021"/>
                          </a:solidFill>
                          <a:effectLst/>
                          <a:latin typeface="Arial" charset="0"/>
                        </a:rPr>
                        <a:t>Партнер помогает делать записи  </a:t>
                      </a:r>
                      <a:endParaRPr kumimoji="0" lang="en-US" sz="1400" b="1" i="0" u="none" strike="noStrike" cap="none" normalizeH="0" baseline="0" smtClean="0">
                        <a:ln>
                          <a:noFill/>
                        </a:ln>
                        <a:solidFill>
                          <a:srgbClr val="A50021"/>
                        </a:solidFill>
                        <a:effectLst/>
                        <a:latin typeface="Arial" charset="0"/>
                      </a:endParaRPr>
                    </a:p>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ru-RU" sz="1400" b="1" i="0" u="none" strike="noStrike" cap="none" normalizeH="0" baseline="0" smtClean="0">
                          <a:ln>
                            <a:noFill/>
                          </a:ln>
                          <a:solidFill>
                            <a:srgbClr val="A50021"/>
                          </a:solidFill>
                          <a:effectLst/>
                          <a:latin typeface="Arial" charset="0"/>
                        </a:rPr>
                        <a:t>Копии записей  </a:t>
                      </a:r>
                      <a:endParaRPr kumimoji="0" lang="en-US" sz="1400" b="1" i="0" u="none" strike="noStrike" cap="none" normalizeH="0" baseline="0" smtClean="0">
                        <a:ln>
                          <a:noFill/>
                        </a:ln>
                        <a:solidFill>
                          <a:srgbClr val="A50021"/>
                        </a:solidFill>
                        <a:effectLst/>
                        <a:latin typeface="Arial" charset="0"/>
                      </a:endParaRPr>
                    </a:p>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ru-RU" sz="1400" b="1" i="0" u="none" strike="noStrike" cap="none" normalizeH="0" baseline="0" smtClean="0">
                          <a:ln>
                            <a:noFill/>
                          </a:ln>
                          <a:solidFill>
                            <a:srgbClr val="A50021"/>
                          </a:solidFill>
                          <a:effectLst/>
                          <a:latin typeface="Arial" charset="0"/>
                        </a:rPr>
                        <a:t>Коммуникативное устройство  </a:t>
                      </a:r>
                      <a:endParaRPr kumimoji="0" lang="en-US" sz="1400" b="1" i="0" u="none" strike="noStrike" cap="none" normalizeH="0" baseline="0" smtClean="0">
                        <a:ln>
                          <a:noFill/>
                        </a:ln>
                        <a:solidFill>
                          <a:srgbClr val="A5002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601788">
                <a:tc>
                  <a:txBody>
                    <a:bodyPr/>
                    <a:lstStyle/>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ru-RU" sz="1400" b="1" i="0" u="none" strike="noStrike" cap="none" normalizeH="0" baseline="0" smtClean="0">
                          <a:ln>
                            <a:noFill/>
                          </a:ln>
                          <a:solidFill>
                            <a:srgbClr val="A50021"/>
                          </a:solidFill>
                          <a:effectLst/>
                          <a:latin typeface="Arial" charset="0"/>
                        </a:rPr>
                        <a:t>Визуализация заданий  </a:t>
                      </a:r>
                      <a:endParaRPr kumimoji="0" lang="en-US" sz="1400" b="1" i="0" u="none" strike="noStrike" cap="none" normalizeH="0" baseline="0" smtClean="0">
                        <a:ln>
                          <a:noFill/>
                        </a:ln>
                        <a:solidFill>
                          <a:srgbClr val="A50021"/>
                        </a:solidFill>
                        <a:effectLst/>
                        <a:latin typeface="Arial" charset="0"/>
                      </a:endParaRPr>
                    </a:p>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ru-RU" sz="1400" b="1" i="0" u="none" strike="noStrike" cap="none" normalizeH="0" baseline="0" smtClean="0">
                          <a:ln>
                            <a:noFill/>
                          </a:ln>
                          <a:solidFill>
                            <a:srgbClr val="A50021"/>
                          </a:solidFill>
                          <a:effectLst/>
                          <a:latin typeface="Arial" charset="0"/>
                        </a:rPr>
                        <a:t>Напоминание правил групповой работы перед началом  </a:t>
                      </a:r>
                      <a:endParaRPr kumimoji="0" lang="en-US" sz="1400" b="1" i="0" u="none" strike="noStrike" cap="none" normalizeH="0" baseline="0" smtClean="0">
                        <a:ln>
                          <a:noFill/>
                        </a:ln>
                        <a:solidFill>
                          <a:srgbClr val="A50021"/>
                        </a:solidFill>
                        <a:effectLst/>
                        <a:latin typeface="Arial" charset="0"/>
                      </a:endParaRPr>
                    </a:p>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ru-RU" sz="1400" b="1" i="0" u="none" strike="noStrike" cap="none" normalizeH="0" baseline="0" smtClean="0">
                          <a:ln>
                            <a:noFill/>
                          </a:ln>
                          <a:solidFill>
                            <a:srgbClr val="A50021"/>
                          </a:solidFill>
                          <a:effectLst/>
                          <a:latin typeface="Arial" charset="0"/>
                        </a:rPr>
                        <a:t>Коммуникативное устройство  </a:t>
                      </a:r>
                      <a:endParaRPr kumimoji="0" lang="en-US" sz="1400" b="1" i="0" u="none" strike="noStrike" cap="none" normalizeH="0" baseline="0" smtClean="0">
                        <a:ln>
                          <a:noFill/>
                        </a:ln>
                        <a:solidFill>
                          <a:srgbClr val="A5002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08088">
                <a:tc>
                  <a:txBody>
                    <a:bodyPr/>
                    <a:lstStyle/>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ru-RU" sz="1400" b="1" i="0" u="none" strike="noStrike" cap="none" normalizeH="0" baseline="0" smtClean="0">
                          <a:ln>
                            <a:noFill/>
                          </a:ln>
                          <a:solidFill>
                            <a:srgbClr val="A50021"/>
                          </a:solidFill>
                          <a:effectLst/>
                          <a:latin typeface="Arial" charset="0"/>
                        </a:rPr>
                        <a:t>Выбор задания для работы  </a:t>
                      </a:r>
                      <a:endParaRPr kumimoji="0" lang="en-US" sz="1400" b="1" i="0" u="none" strike="noStrike" cap="none" normalizeH="0" baseline="0" smtClean="0">
                        <a:ln>
                          <a:noFill/>
                        </a:ln>
                        <a:solidFill>
                          <a:srgbClr val="A50021"/>
                        </a:solidFill>
                        <a:effectLst/>
                        <a:latin typeface="Arial" charset="0"/>
                      </a:endParaRPr>
                    </a:p>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ru-RU" sz="1400" b="1" i="0" u="none" strike="noStrike" cap="none" normalizeH="0" baseline="0" smtClean="0">
                          <a:ln>
                            <a:noFill/>
                          </a:ln>
                          <a:solidFill>
                            <a:srgbClr val="A50021"/>
                          </a:solidFill>
                          <a:effectLst/>
                          <a:latin typeface="Arial" charset="0"/>
                        </a:rPr>
                        <a:t>Карточка </a:t>
                      </a:r>
                      <a:r>
                        <a:rPr kumimoji="0" lang="en-US" sz="1400" b="1" i="0" u="none" strike="noStrike" cap="none" normalizeH="0" baseline="0" smtClean="0">
                          <a:ln>
                            <a:noFill/>
                          </a:ln>
                          <a:solidFill>
                            <a:srgbClr val="A50021"/>
                          </a:solidFill>
                          <a:effectLst/>
                          <a:latin typeface="Arial" charset="0"/>
                        </a:rPr>
                        <a:t>“</a:t>
                      </a:r>
                      <a:r>
                        <a:rPr kumimoji="0" lang="ru-RU" sz="1400" b="1" i="0" u="none" strike="noStrike" cap="none" normalizeH="0" baseline="0" smtClean="0">
                          <a:ln>
                            <a:noFill/>
                          </a:ln>
                          <a:solidFill>
                            <a:srgbClr val="A50021"/>
                          </a:solidFill>
                          <a:effectLst/>
                          <a:latin typeface="Arial" charset="0"/>
                        </a:rPr>
                        <a:t>Помощь</a:t>
                      </a:r>
                      <a:r>
                        <a:rPr kumimoji="0" lang="en-US" sz="1400" b="1" i="0" u="none" strike="noStrike" cap="none" normalizeH="0" baseline="0" smtClean="0">
                          <a:ln>
                            <a:noFill/>
                          </a:ln>
                          <a:solidFill>
                            <a:srgbClr val="A50021"/>
                          </a:solidFill>
                          <a:effectLst/>
                          <a:latin typeface="Arial" charset="0"/>
                        </a:rPr>
                        <a:t>” </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56416" name="Group 96"/>
          <p:cNvGraphicFramePr>
            <a:graphicFrameLocks noGrp="1"/>
          </p:cNvGraphicFramePr>
          <p:nvPr/>
        </p:nvGraphicFramePr>
        <p:xfrm>
          <a:off x="3733800" y="1371600"/>
          <a:ext cx="2286000" cy="5502593"/>
        </p:xfrm>
        <a:graphic>
          <a:graphicData uri="http://schemas.openxmlformats.org/drawingml/2006/table">
            <a:tbl>
              <a:tblPr/>
              <a:tblGrid>
                <a:gridCol w="2286000"/>
              </a:tblGrid>
              <a:tr h="1052513">
                <a:tc>
                  <a:txBody>
                    <a:bodyPr/>
                    <a:lstStyle/>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ru-RU" sz="2000" b="1" i="0" u="none" strike="noStrike" cap="none" normalizeH="0" baseline="0" smtClean="0">
                          <a:ln>
                            <a:noFill/>
                          </a:ln>
                          <a:solidFill>
                            <a:schemeClr val="tx1"/>
                          </a:solidFill>
                          <a:effectLst/>
                          <a:latin typeface="Arial" charset="0"/>
                        </a:rPr>
                        <a:t>Что будет делать ученик</a:t>
                      </a:r>
                      <a:r>
                        <a:rPr kumimoji="0" lang="en-US" sz="2000" b="1" i="0" u="none" strike="noStrike" cap="none" normalizeH="0" baseline="0" smtClean="0">
                          <a:ln>
                            <a:noFill/>
                          </a:ln>
                          <a:solidFill>
                            <a:schemeClr val="tx1"/>
                          </a:solidFill>
                          <a:effectLst/>
                          <a:latin typeface="Arial" charset="0"/>
                        </a:rPr>
                        <a:t>:</a:t>
                      </a:r>
                    </a:p>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endParaRPr kumimoji="0" lang="en-US" sz="2000" b="1"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71600">
                <a:tc>
                  <a:txBody>
                    <a:bodyPr/>
                    <a:lstStyle/>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ru-RU" sz="1400" b="1" i="0" u="none" strike="noStrike" cap="none" normalizeH="0" baseline="0" smtClean="0">
                          <a:ln>
                            <a:noFill/>
                          </a:ln>
                          <a:solidFill>
                            <a:schemeClr val="tx2"/>
                          </a:solidFill>
                          <a:effectLst/>
                          <a:latin typeface="Arial" charset="0"/>
                        </a:rPr>
                        <a:t>Сидеть на месте  </a:t>
                      </a:r>
                      <a:endParaRPr kumimoji="0" lang="en-US" sz="1400" b="1" i="0" u="none" strike="noStrike" cap="none" normalizeH="0" baseline="0" smtClean="0">
                        <a:ln>
                          <a:noFill/>
                        </a:ln>
                        <a:solidFill>
                          <a:schemeClr val="tx2"/>
                        </a:solidFill>
                        <a:effectLst/>
                        <a:latin typeface="Arial" charset="0"/>
                      </a:endParaRPr>
                    </a:p>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ru-RU" sz="1400" b="1" i="0" u="none" strike="noStrike" cap="none" normalizeH="0" baseline="0" smtClean="0">
                          <a:ln>
                            <a:noFill/>
                          </a:ln>
                          <a:solidFill>
                            <a:schemeClr val="tx2"/>
                          </a:solidFill>
                          <a:effectLst/>
                          <a:latin typeface="Arial" charset="0"/>
                        </a:rPr>
                        <a:t>Слушать  </a:t>
                      </a:r>
                      <a:endParaRPr kumimoji="0" lang="en-US" sz="1400" b="1" i="0" u="none" strike="noStrike" cap="none" normalizeH="0" baseline="0" smtClean="0">
                        <a:ln>
                          <a:noFill/>
                        </a:ln>
                        <a:solidFill>
                          <a:schemeClr val="tx2"/>
                        </a:solidFill>
                        <a:effectLst/>
                        <a:latin typeface="Arial" charset="0"/>
                      </a:endParaRPr>
                    </a:p>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ru-RU" sz="1400" b="1" i="0" u="none" strike="noStrike" cap="none" normalizeH="0" baseline="0" smtClean="0">
                          <a:ln>
                            <a:noFill/>
                          </a:ln>
                          <a:solidFill>
                            <a:schemeClr val="tx2"/>
                          </a:solidFill>
                          <a:effectLst/>
                          <a:latin typeface="Arial" charset="0"/>
                        </a:rPr>
                        <a:t>Отвечать на 1 вопрос  </a:t>
                      </a:r>
                      <a:endParaRPr kumimoji="0" lang="en-US" sz="1400" b="1" i="0" u="none" strike="noStrike" cap="none" normalizeH="0" baseline="0" smtClean="0">
                        <a:ln>
                          <a:noFill/>
                        </a:ln>
                        <a:solidFill>
                          <a:schemeClr val="tx2"/>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600200">
                <a:tc>
                  <a:txBody>
                    <a:bodyPr/>
                    <a:lstStyle/>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ru-RU" sz="1400" b="1" i="0" u="none" strike="noStrike" cap="none" normalizeH="0" baseline="0" smtClean="0">
                          <a:ln>
                            <a:noFill/>
                          </a:ln>
                          <a:solidFill>
                            <a:schemeClr val="tx2"/>
                          </a:solidFill>
                          <a:effectLst/>
                          <a:latin typeface="Arial" charset="0"/>
                        </a:rPr>
                        <a:t>Выполнять 1 роль </a:t>
                      </a:r>
                      <a:r>
                        <a:rPr kumimoji="0" lang="en-US" sz="1400" b="1" i="0" u="none" strike="noStrike" cap="none" normalizeH="0" baseline="0" smtClean="0">
                          <a:ln>
                            <a:noFill/>
                          </a:ln>
                          <a:solidFill>
                            <a:schemeClr val="tx2"/>
                          </a:solidFill>
                          <a:effectLst/>
                          <a:latin typeface="Arial" charset="0"/>
                        </a:rPr>
                        <a:t>(</a:t>
                      </a:r>
                      <a:r>
                        <a:rPr kumimoji="0" lang="ru-RU" sz="1400" b="1" i="0" u="none" strike="noStrike" cap="none" normalizeH="0" baseline="0" smtClean="0">
                          <a:ln>
                            <a:noFill/>
                          </a:ln>
                          <a:solidFill>
                            <a:schemeClr val="tx2"/>
                          </a:solidFill>
                          <a:effectLst/>
                          <a:latin typeface="Arial" charset="0"/>
                        </a:rPr>
                        <a:t>одну и ту же все время</a:t>
                      </a:r>
                      <a:r>
                        <a:rPr kumimoji="0" lang="en-US" sz="1400" b="1" i="0" u="none" strike="noStrike" cap="none" normalizeH="0" baseline="0" smtClean="0">
                          <a:ln>
                            <a:noFill/>
                          </a:ln>
                          <a:solidFill>
                            <a:schemeClr val="tx2"/>
                          </a:solidFill>
                          <a:effectLst/>
                          <a:latin typeface="Arial" charset="0"/>
                        </a:rPr>
                        <a:t>)</a:t>
                      </a:r>
                    </a:p>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ru-RU" sz="1400" b="1" i="0" u="none" strike="noStrike" cap="none" normalizeH="0" baseline="0" smtClean="0">
                          <a:ln>
                            <a:noFill/>
                          </a:ln>
                          <a:solidFill>
                            <a:schemeClr val="tx2"/>
                          </a:solidFill>
                          <a:effectLst/>
                          <a:latin typeface="Arial" charset="0"/>
                        </a:rPr>
                        <a:t>Ждать своей очереди, пока другой ученик не даст ему сигнал  </a:t>
                      </a:r>
                      <a:endParaRPr kumimoji="0" lang="en-US" sz="1400" b="1" i="0" u="none" strike="noStrike" cap="none" normalizeH="0" baseline="0" smtClean="0">
                        <a:ln>
                          <a:noFill/>
                        </a:ln>
                        <a:solidFill>
                          <a:schemeClr val="tx2"/>
                        </a:solidFill>
                        <a:effectLst/>
                        <a:latin typeface="Arial" charset="0"/>
                      </a:endParaRPr>
                    </a:p>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ru-RU" sz="1400" b="1" i="0" u="none" strike="noStrike" cap="none" normalizeH="0" baseline="0" smtClean="0">
                          <a:ln>
                            <a:noFill/>
                          </a:ln>
                          <a:solidFill>
                            <a:schemeClr val="tx2"/>
                          </a:solidFill>
                          <a:effectLst/>
                          <a:latin typeface="Arial" charset="0"/>
                        </a:rPr>
                        <a:t>Слушать</a:t>
                      </a:r>
                      <a:endParaRPr kumimoji="0" lang="en-US" sz="1400" b="1" i="0" u="none" strike="noStrike" cap="none" normalizeH="0" baseline="0" smtClean="0">
                        <a:ln>
                          <a:noFill/>
                        </a:ln>
                        <a:solidFill>
                          <a:schemeClr val="tx2"/>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85888">
                <a:tc>
                  <a:txBody>
                    <a:bodyPr/>
                    <a:lstStyle/>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ru-RU" sz="1300" b="1" i="0" u="none" strike="noStrike" cap="none" normalizeH="0" baseline="0" smtClean="0">
                          <a:ln>
                            <a:noFill/>
                          </a:ln>
                          <a:solidFill>
                            <a:schemeClr val="tx2"/>
                          </a:solidFill>
                          <a:effectLst/>
                          <a:latin typeface="Arial" charset="0"/>
                        </a:rPr>
                        <a:t>Работать над заданием  </a:t>
                      </a:r>
                      <a:endParaRPr kumimoji="0" lang="en-US" sz="1300" b="1" i="0" u="none" strike="noStrike" cap="none" normalizeH="0" baseline="0" smtClean="0">
                        <a:ln>
                          <a:noFill/>
                        </a:ln>
                        <a:solidFill>
                          <a:schemeClr val="tx2"/>
                        </a:solidFill>
                        <a:effectLst/>
                        <a:latin typeface="Arial" charset="0"/>
                      </a:endParaRPr>
                    </a:p>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ru-RU" sz="1300" b="1" i="0" u="none" strike="noStrike" cap="none" normalizeH="0" baseline="0" smtClean="0">
                          <a:ln>
                            <a:noFill/>
                          </a:ln>
                          <a:solidFill>
                            <a:schemeClr val="tx2"/>
                          </a:solidFill>
                          <a:effectLst/>
                          <a:latin typeface="Arial" charset="0"/>
                        </a:rPr>
                        <a:t>Закончить модифицированную версию работы  </a:t>
                      </a:r>
                      <a:endParaRPr kumimoji="0" lang="en-US" sz="1300" b="1" i="0" u="none" strike="noStrike" cap="none" normalizeH="0" baseline="0" smtClean="0">
                        <a:ln>
                          <a:noFill/>
                        </a:ln>
                        <a:solidFill>
                          <a:schemeClr val="tx2"/>
                        </a:solidFill>
                        <a:effectLst/>
                        <a:latin typeface="Arial" charset="0"/>
                      </a:endParaRPr>
                    </a:p>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ru-RU" sz="1300" b="1" i="0" u="none" strike="noStrike" cap="none" normalizeH="0" baseline="0" smtClean="0">
                          <a:ln>
                            <a:noFill/>
                          </a:ln>
                          <a:solidFill>
                            <a:schemeClr val="tx2"/>
                          </a:solidFill>
                          <a:effectLst/>
                          <a:latin typeface="Arial" charset="0"/>
                        </a:rPr>
                        <a:t>Использовать карточку «Помощь», чтобы попросить содействия </a:t>
                      </a:r>
                      <a:r>
                        <a:rPr kumimoji="0" lang="en-US" sz="1300" b="1" i="0" u="none" strike="noStrike" cap="none" normalizeH="0" baseline="0" smtClean="0">
                          <a:ln>
                            <a:noFill/>
                          </a:ln>
                          <a:solidFill>
                            <a:schemeClr val="tx2"/>
                          </a:solidFill>
                          <a:effectLst/>
                          <a:latin typeface="Arial" charset="0"/>
                        </a:rPr>
                        <a:t> </a:t>
                      </a:r>
                      <a:r>
                        <a:rPr kumimoji="0" lang="ru-RU" sz="1300" b="1" i="0" u="none" strike="noStrike" cap="none" normalizeH="0" baseline="0" smtClean="0">
                          <a:ln>
                            <a:noFill/>
                          </a:ln>
                          <a:solidFill>
                            <a:schemeClr val="tx2"/>
                          </a:solidFill>
                          <a:effectLst/>
                          <a:latin typeface="Arial" charset="0"/>
                        </a:rPr>
                        <a:t> </a:t>
                      </a:r>
                      <a:endParaRPr kumimoji="0" lang="en-US" sz="1300" b="1" i="0" u="none" strike="noStrike" cap="none" normalizeH="0" baseline="0" smtClean="0">
                        <a:ln>
                          <a:noFill/>
                        </a:ln>
                        <a:solidFill>
                          <a:schemeClr val="tx2"/>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4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4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3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a:xfrm>
            <a:off x="0" y="0"/>
            <a:ext cx="9144000" cy="990600"/>
          </a:xfrm>
          <a:solidFill>
            <a:schemeClr val="tx2"/>
          </a:solidFill>
        </p:spPr>
        <p:txBody>
          <a:bodyPr>
            <a:normAutofit fontScale="90000"/>
          </a:bodyPr>
          <a:lstStyle/>
          <a:p>
            <a:pPr eaLnBrk="1" hangingPunct="1">
              <a:defRPr/>
            </a:pPr>
            <a:r>
              <a:rPr lang="ru-RU" sz="3600" smtClean="0">
                <a:solidFill>
                  <a:schemeClr val="bg1"/>
                </a:solidFill>
              </a:rPr>
              <a:t>Матрица планирования практики </a:t>
            </a:r>
            <a:br>
              <a:rPr lang="ru-RU" sz="3600" smtClean="0">
                <a:solidFill>
                  <a:schemeClr val="bg1"/>
                </a:solidFill>
              </a:rPr>
            </a:br>
            <a:r>
              <a:rPr lang="ru-RU" sz="3600" smtClean="0">
                <a:solidFill>
                  <a:schemeClr val="bg1"/>
                </a:solidFill>
              </a:rPr>
              <a:t>Много учеников  </a:t>
            </a:r>
            <a:endParaRPr lang="en-US" sz="3600" smtClean="0">
              <a:solidFill>
                <a:schemeClr val="bg1"/>
              </a:solidFill>
            </a:endParaRPr>
          </a:p>
        </p:txBody>
      </p:sp>
      <p:graphicFrame>
        <p:nvGraphicFramePr>
          <p:cNvPr id="58397" name="Group 29"/>
          <p:cNvGraphicFramePr>
            <a:graphicFrameLocks noGrp="1"/>
          </p:cNvGraphicFramePr>
          <p:nvPr/>
        </p:nvGraphicFramePr>
        <p:xfrm>
          <a:off x="228600" y="1008063"/>
          <a:ext cx="8915400" cy="5415915"/>
        </p:xfrm>
        <a:graphic>
          <a:graphicData uri="http://schemas.openxmlformats.org/drawingml/2006/table">
            <a:tbl>
              <a:tblPr/>
              <a:tblGrid>
                <a:gridCol w="1447800"/>
                <a:gridCol w="3429000"/>
                <a:gridCol w="4038600"/>
              </a:tblGrid>
              <a:tr h="381000">
                <a:tc>
                  <a:txBody>
                    <a:bodyPr/>
                    <a:lstStyle/>
                    <a:p>
                      <a:pPr marL="0" marR="0" lvl="0" indent="0" algn="l" defTabSz="914400" rtl="0" eaLnBrk="1" fontAlgn="base" latinLnBrk="0" hangingPunct="1">
                        <a:lnSpc>
                          <a:spcPct val="100000"/>
                        </a:lnSpc>
                        <a:spcBef>
                          <a:spcPts val="600"/>
                        </a:spcBef>
                        <a:spcAft>
                          <a:spcPct val="0"/>
                        </a:spcAft>
                        <a:buClrTx/>
                        <a:buSzTx/>
                        <a:buFontTx/>
                        <a:buNone/>
                        <a:tabLst/>
                      </a:pPr>
                      <a:r>
                        <a:rPr kumimoji="0" lang="ru-RU" sz="1600" b="1" i="0" u="none" strike="noStrike" cap="none" normalizeH="0" baseline="0" smtClean="0">
                          <a:ln>
                            <a:noFill/>
                          </a:ln>
                          <a:solidFill>
                            <a:srgbClr val="C00000"/>
                          </a:solidFill>
                          <a:effectLst/>
                          <a:latin typeface="Calibri" pitchFamily="34" charset="0"/>
                          <a:cs typeface="Arial" charset="0"/>
                        </a:rPr>
                        <a:t>Когда</a:t>
                      </a:r>
                      <a:r>
                        <a:rPr kumimoji="0" lang="en-US" sz="1600" b="1" i="0" u="none" strike="noStrike" cap="none" normalizeH="0" baseline="0" smtClean="0">
                          <a:ln>
                            <a:noFill/>
                          </a:ln>
                          <a:solidFill>
                            <a:srgbClr val="C00000"/>
                          </a:solidFill>
                          <a:effectLst/>
                          <a:latin typeface="Calibri" pitchFamily="34" charset="0"/>
                          <a:ea typeface="Times New Roman" pitchFamily="18" charset="0"/>
                          <a:cs typeface="Arial" charset="0"/>
                        </a:rPr>
                        <a:t>:</a:t>
                      </a:r>
                      <a:endParaRPr kumimoji="0" lang="en-US" sz="1600" b="0" i="0" u="none" strike="noStrike" cap="none" normalizeH="0" baseline="0" smtClean="0">
                        <a:ln>
                          <a:noFill/>
                        </a:ln>
                        <a:solidFill>
                          <a:srgbClr val="C00000"/>
                        </a:solidFill>
                        <a:effectLst/>
                        <a:latin typeface="Calibri" pitchFamily="34" charset="0"/>
                        <a:ea typeface="Times New Roman" pitchFamily="18" charset="0"/>
                        <a:cs typeface="Arial" charset="0"/>
                      </a:endParaRPr>
                    </a:p>
                  </a:txBody>
                  <a:tcPr marL="72609" marR="7260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600"/>
                        </a:spcBef>
                        <a:spcAft>
                          <a:spcPct val="0"/>
                        </a:spcAft>
                        <a:buClrTx/>
                        <a:buSzTx/>
                        <a:buFontTx/>
                        <a:buNone/>
                        <a:tabLst/>
                      </a:pPr>
                      <a:r>
                        <a:rPr kumimoji="0" lang="ru-RU" sz="1600" b="1" i="0" u="none" strike="noStrike" cap="none" normalizeH="0" baseline="0" smtClean="0">
                          <a:ln>
                            <a:noFill/>
                          </a:ln>
                          <a:solidFill>
                            <a:srgbClr val="C00000"/>
                          </a:solidFill>
                          <a:effectLst/>
                          <a:latin typeface="Calibri" pitchFamily="34" charset="0"/>
                          <a:cs typeface="Arial" charset="0"/>
                        </a:rPr>
                        <a:t>Ученики должны</a:t>
                      </a:r>
                      <a:r>
                        <a:rPr kumimoji="0" lang="en-US" sz="1600" b="1" i="0" u="none" strike="noStrike" cap="none" normalizeH="0" baseline="0" smtClean="0">
                          <a:ln>
                            <a:noFill/>
                          </a:ln>
                          <a:solidFill>
                            <a:srgbClr val="C00000"/>
                          </a:solidFill>
                          <a:effectLst/>
                          <a:latin typeface="Calibri" pitchFamily="34" charset="0"/>
                          <a:ea typeface="Times New Roman" pitchFamily="18" charset="0"/>
                          <a:cs typeface="Arial" charset="0"/>
                        </a:rPr>
                        <a:t>:</a:t>
                      </a:r>
                      <a:endParaRPr kumimoji="0" lang="en-US" sz="1600" b="0" i="0" u="none" strike="noStrike" cap="none" normalizeH="0" baseline="0" smtClean="0">
                        <a:ln>
                          <a:noFill/>
                        </a:ln>
                        <a:solidFill>
                          <a:srgbClr val="C00000"/>
                        </a:solidFill>
                        <a:effectLst/>
                        <a:latin typeface="Calibri" pitchFamily="34" charset="0"/>
                        <a:ea typeface="Times New Roman" pitchFamily="18" charset="0"/>
                        <a:cs typeface="Arial" charset="0"/>
                      </a:endParaRPr>
                    </a:p>
                  </a:txBody>
                  <a:tcPr marL="72609" marR="7260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600"/>
                        </a:spcBef>
                        <a:spcAft>
                          <a:spcPct val="0"/>
                        </a:spcAft>
                        <a:buClrTx/>
                        <a:buSzTx/>
                        <a:buFontTx/>
                        <a:buNone/>
                        <a:tabLst/>
                      </a:pPr>
                      <a:r>
                        <a:rPr kumimoji="0" lang="ru-RU" sz="1600" b="1" i="0" u="none" strike="noStrike" cap="none" normalizeH="0" baseline="0" smtClean="0">
                          <a:ln>
                            <a:noFill/>
                          </a:ln>
                          <a:solidFill>
                            <a:srgbClr val="C00000"/>
                          </a:solidFill>
                          <a:effectLst/>
                          <a:latin typeface="Calibri" pitchFamily="34" charset="0"/>
                          <a:cs typeface="Arial" charset="0"/>
                        </a:rPr>
                        <a:t>Поддержка</a:t>
                      </a:r>
                      <a:endParaRPr kumimoji="0" lang="en-US" sz="1600" b="0" i="0" u="none" strike="noStrike" cap="none" normalizeH="0" baseline="0" smtClean="0">
                        <a:ln>
                          <a:noFill/>
                        </a:ln>
                        <a:solidFill>
                          <a:srgbClr val="C00000"/>
                        </a:solidFill>
                        <a:effectLst/>
                        <a:latin typeface="Calibri" pitchFamily="34" charset="0"/>
                        <a:cs typeface="Arial" charset="0"/>
                      </a:endParaRPr>
                    </a:p>
                  </a:txBody>
                  <a:tcPr marL="72609" marR="7260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281113">
                <a:tc>
                  <a:txBody>
                    <a:bodyPr/>
                    <a:lstStyle/>
                    <a:p>
                      <a:pPr marL="0" marR="0" lvl="0" indent="0" algn="l" defTabSz="914400" rtl="0" eaLnBrk="1" fontAlgn="base" latinLnBrk="0" hangingPunct="1">
                        <a:lnSpc>
                          <a:spcPct val="100000"/>
                        </a:lnSpc>
                        <a:spcBef>
                          <a:spcPts val="600"/>
                        </a:spcBef>
                        <a:spcAft>
                          <a:spcPct val="0"/>
                        </a:spcAft>
                        <a:buClrTx/>
                        <a:buSzTx/>
                        <a:buFontTx/>
                        <a:buNone/>
                        <a:tabLst/>
                      </a:pPr>
                      <a:r>
                        <a:rPr kumimoji="0" lang="ru-RU" sz="1600" b="1" i="0" u="none" strike="noStrike" cap="none" normalizeH="0" baseline="0" smtClean="0">
                          <a:ln>
                            <a:noFill/>
                          </a:ln>
                          <a:solidFill>
                            <a:schemeClr val="tx1"/>
                          </a:solidFill>
                          <a:effectLst/>
                          <a:latin typeface="Calibri" pitchFamily="34" charset="0"/>
                          <a:cs typeface="Times New Roman" pitchFamily="18" charset="0"/>
                        </a:rPr>
                        <a:t>Учитель говорит</a:t>
                      </a:r>
                      <a:endParaRPr kumimoji="0" lang="en-US" sz="1600" b="0" i="0" u="none" strike="noStrike" cap="none" normalizeH="0" baseline="0" smtClean="0">
                        <a:ln>
                          <a:noFill/>
                        </a:ln>
                        <a:solidFill>
                          <a:schemeClr val="tx1"/>
                        </a:solidFill>
                        <a:effectLst/>
                        <a:latin typeface="Times New Roman" pitchFamily="18" charset="0"/>
                        <a:cs typeface="Times New Roman" pitchFamily="18" charset="0"/>
                      </a:endParaRPr>
                    </a:p>
                  </a:txBody>
                  <a:tcPr marL="72609" marR="7260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Calibri" pitchFamily="34" charset="0"/>
                          <a:cs typeface="Times New Roman" pitchFamily="18" charset="0"/>
                        </a:rPr>
                        <a:t>Оставаться за партами  </a:t>
                      </a:r>
                      <a:endParaRPr kumimoji="0" lang="en-US" sz="1600" b="0" i="0" u="none" strike="noStrike" cap="none" normalizeH="0" baseline="0" smtClean="0">
                        <a:ln>
                          <a:noFill/>
                        </a:ln>
                        <a:solidFill>
                          <a:schemeClr val="tx1"/>
                        </a:solidFill>
                        <a:effectLst/>
                        <a:latin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Calibri" pitchFamily="34" charset="0"/>
                          <a:cs typeface="Times New Roman" pitchFamily="18" charset="0"/>
                        </a:rPr>
                        <a:t>Фокусироваться на передней части класса</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Calibri" pitchFamily="34" charset="0"/>
                          <a:cs typeface="Times New Roman" pitchFamily="18" charset="0"/>
                        </a:rPr>
                        <a:t>Смотреть на доску  </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Calibri" pitchFamily="34" charset="0"/>
                          <a:cs typeface="Times New Roman" pitchFamily="18" charset="0"/>
                        </a:rPr>
                        <a:t>Делать записи</a:t>
                      </a:r>
                      <a:endParaRPr kumimoji="0" lang="en-US" sz="1600" b="0" i="0" u="none" strike="noStrike" cap="none" normalizeH="0" baseline="0" smtClean="0">
                        <a:ln>
                          <a:noFill/>
                        </a:ln>
                        <a:solidFill>
                          <a:schemeClr val="tx1"/>
                        </a:solidFill>
                        <a:effectLst/>
                        <a:latin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Calibri" pitchFamily="34" charset="0"/>
                          <a:cs typeface="Times New Roman" pitchFamily="18" charset="0"/>
                        </a:rPr>
                        <a:t>  </a:t>
                      </a:r>
                      <a:endParaRPr kumimoji="0" lang="en-US" sz="1800" b="0" i="0" u="none" strike="noStrike" cap="none" normalizeH="0" baseline="0" smtClean="0">
                        <a:ln>
                          <a:noFill/>
                        </a:ln>
                        <a:solidFill>
                          <a:schemeClr val="tx1"/>
                        </a:solidFill>
                        <a:effectLst/>
                        <a:latin typeface="Calibri" pitchFamily="34" charset="0"/>
                        <a:cs typeface="Times New Roman" pitchFamily="18" charset="0"/>
                      </a:endParaRPr>
                    </a:p>
                  </a:txBody>
                  <a:tcPr marL="72609" marR="7260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Calibri" pitchFamily="34" charset="0"/>
                        </a:rPr>
                        <a:t>Сидеть у доски</a:t>
                      </a:r>
                      <a:r>
                        <a:rPr kumimoji="0" lang="en-US" sz="1600" b="0" i="0" u="none" strike="noStrike" cap="none" normalizeH="0" baseline="0" smtClean="0">
                          <a:ln>
                            <a:noFill/>
                          </a:ln>
                          <a:solidFill>
                            <a:schemeClr val="tx1"/>
                          </a:solidFill>
                          <a:effectLst/>
                          <a:latin typeface="Calibri" pitchFamily="34" charset="0"/>
                          <a:ea typeface="Times New Roman" pitchFamily="18" charset="0"/>
                          <a:cs typeface="Calibri" pitchFamily="34" charset="0"/>
                        </a:rPr>
                        <a:t> (JZ, AX)</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Calibri" pitchFamily="34" charset="0"/>
                        </a:rPr>
                        <a:t>Сидеть на задних рядах</a:t>
                      </a:r>
                      <a:r>
                        <a:rPr kumimoji="0" lang="en-US" sz="1600" b="0" i="0" u="none" strike="noStrike" cap="none" normalizeH="0" baseline="0" smtClean="0">
                          <a:ln>
                            <a:noFill/>
                          </a:ln>
                          <a:solidFill>
                            <a:schemeClr val="tx1"/>
                          </a:solidFill>
                          <a:effectLst/>
                          <a:latin typeface="Calibri" pitchFamily="34" charset="0"/>
                          <a:cs typeface="Times New Roman" pitchFamily="18" charset="0"/>
                        </a:rPr>
                        <a:t> (RQ)</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Calibri" pitchFamily="34" charset="0"/>
                        </a:rPr>
                        <a:t>Личная копия слайдов\расположение повыше</a:t>
                      </a:r>
                      <a:r>
                        <a:rPr kumimoji="0" lang="en-US" sz="1600" b="0" i="0" u="none" strike="noStrike" cap="none" normalizeH="0" baseline="0" smtClean="0">
                          <a:ln>
                            <a:noFill/>
                          </a:ln>
                          <a:solidFill>
                            <a:schemeClr val="tx1"/>
                          </a:solidFill>
                          <a:effectLst/>
                          <a:latin typeface="Calibri" pitchFamily="34" charset="0"/>
                          <a:cs typeface="Times New Roman" pitchFamily="18" charset="0"/>
                        </a:rPr>
                        <a:t>(JZ)</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Calibri" pitchFamily="34" charset="0"/>
                        </a:rPr>
                        <a:t>Записи теста для вписывания пропущенных слов</a:t>
                      </a:r>
                      <a:r>
                        <a:rPr kumimoji="0" lang="en-US" sz="1600" b="0" i="0" u="none" strike="noStrike" cap="none" normalizeH="0" baseline="0" smtClean="0">
                          <a:ln>
                            <a:noFill/>
                          </a:ln>
                          <a:solidFill>
                            <a:schemeClr val="tx1"/>
                          </a:solidFill>
                          <a:effectLst/>
                          <a:latin typeface="Calibri" pitchFamily="34" charset="0"/>
                          <a:cs typeface="Times New Roman" pitchFamily="18" charset="0"/>
                        </a:rPr>
                        <a:t> (AX, RQ, LM)</a:t>
                      </a:r>
                    </a:p>
                  </a:txBody>
                  <a:tcPr marL="72609" marR="7260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1613">
                <a:tc>
                  <a:txBody>
                    <a:bodyPr/>
                    <a:lstStyle/>
                    <a:p>
                      <a:pPr marL="0" marR="0" lvl="0" indent="0" algn="l" defTabSz="914400" rtl="0" eaLnBrk="1" fontAlgn="base" latinLnBrk="0" hangingPunct="1">
                        <a:lnSpc>
                          <a:spcPct val="100000"/>
                        </a:lnSpc>
                        <a:spcBef>
                          <a:spcPts val="600"/>
                        </a:spcBef>
                        <a:spcAft>
                          <a:spcPct val="0"/>
                        </a:spcAft>
                        <a:buClrTx/>
                        <a:buSzTx/>
                        <a:buFontTx/>
                        <a:buNone/>
                        <a:tabLst/>
                      </a:pPr>
                      <a:r>
                        <a:rPr kumimoji="0" lang="ru-RU" sz="1600" b="1" i="0" u="none" strike="noStrike" cap="none" normalizeH="0" baseline="0" smtClean="0">
                          <a:ln>
                            <a:noFill/>
                          </a:ln>
                          <a:solidFill>
                            <a:schemeClr val="tx1"/>
                          </a:solidFill>
                          <a:effectLst/>
                          <a:latin typeface="Calibri" pitchFamily="34" charset="0"/>
                          <a:cs typeface="Times New Roman" pitchFamily="18" charset="0"/>
                        </a:rPr>
                        <a:t>Обсуждение всем классом под руководством учителя </a:t>
                      </a:r>
                      <a:endParaRPr kumimoji="0" lang="en-US" sz="1600" b="0" i="0" u="none" strike="noStrike" cap="none" normalizeH="0" baseline="0" smtClean="0">
                        <a:ln>
                          <a:noFill/>
                        </a:ln>
                        <a:solidFill>
                          <a:schemeClr val="tx1"/>
                        </a:solidFill>
                        <a:effectLst/>
                        <a:latin typeface="Times New Roman" pitchFamily="18" charset="0"/>
                        <a:cs typeface="Times New Roman" pitchFamily="18" charset="0"/>
                      </a:endParaRPr>
                    </a:p>
                  </a:txBody>
                  <a:tcPr marL="72609" marR="7260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Calibri" pitchFamily="34" charset="0"/>
                          <a:cs typeface="Arial" charset="0"/>
                        </a:rPr>
                        <a:t>Оставаться на месте  </a:t>
                      </a:r>
                      <a:endParaRPr kumimoji="0" lang="en-US" sz="1600" b="0" i="0" u="none" strike="noStrike" cap="none" normalizeH="0" baseline="0" smtClean="0">
                        <a:ln>
                          <a:noFill/>
                        </a:ln>
                        <a:solidFill>
                          <a:schemeClr val="tx1"/>
                        </a:solidFill>
                        <a:effectLst/>
                        <a:latin typeface="Calibri" pitchFamily="34"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Calibri" pitchFamily="34" charset="0"/>
                          <a:cs typeface="Arial" charset="0"/>
                        </a:rPr>
                        <a:t>Молчать, когда говорит другой  </a:t>
                      </a:r>
                      <a:endParaRPr kumimoji="0" lang="en-US" sz="1600" b="0" i="0" u="none" strike="noStrike" cap="none" normalizeH="0" baseline="0" smtClean="0">
                        <a:ln>
                          <a:noFill/>
                        </a:ln>
                        <a:solidFill>
                          <a:schemeClr val="tx1"/>
                        </a:solidFill>
                        <a:effectLst/>
                        <a:latin typeface="Calibri" pitchFamily="34"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Calibri" pitchFamily="34" charset="0"/>
                          <a:cs typeface="Arial" charset="0"/>
                        </a:rPr>
                        <a:t>Поднимать руку, чтобы поучаствовать  </a:t>
                      </a:r>
                      <a:endParaRPr kumimoji="0" lang="en-US" sz="1600" b="0" i="0" u="none" strike="noStrike" cap="none" normalizeH="0" baseline="0" smtClean="0">
                        <a:ln>
                          <a:noFill/>
                        </a:ln>
                        <a:solidFill>
                          <a:schemeClr val="tx1"/>
                        </a:solidFill>
                        <a:effectLst/>
                        <a:latin typeface="Calibri" pitchFamily="34"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Calibri" pitchFamily="34" charset="0"/>
                          <a:cs typeface="Arial" charset="0"/>
                        </a:rPr>
                        <a:t>Отвечать на вопросы  </a:t>
                      </a:r>
                      <a:endParaRPr kumimoji="0" lang="en-US" sz="1600" b="0" i="0" u="none" strike="noStrike" cap="none" normalizeH="0" baseline="0" smtClean="0">
                        <a:ln>
                          <a:noFill/>
                        </a:ln>
                        <a:solidFill>
                          <a:schemeClr val="tx1"/>
                        </a:solidFill>
                        <a:effectLst/>
                        <a:latin typeface="Calibri" pitchFamily="34"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Calibri" pitchFamily="34" charset="0"/>
                          <a:cs typeface="Arial" charset="0"/>
                        </a:rPr>
                        <a:t>Предлагать идеи</a:t>
                      </a:r>
                      <a:r>
                        <a:rPr kumimoji="0" lang="ru-RU" sz="1800" b="0" i="0" u="none" strike="noStrike" cap="none" normalizeH="0" baseline="0" smtClean="0">
                          <a:ln>
                            <a:noFill/>
                          </a:ln>
                          <a:solidFill>
                            <a:schemeClr val="tx1"/>
                          </a:solidFill>
                          <a:effectLst/>
                          <a:latin typeface="Calibri" pitchFamily="34" charset="0"/>
                          <a:cs typeface="Arial" charset="0"/>
                        </a:rPr>
                        <a:t>  </a:t>
                      </a:r>
                      <a:endParaRPr kumimoji="0" lang="en-US" sz="1800" b="0" i="0" u="none" strike="noStrike" cap="none" normalizeH="0" baseline="0" smtClean="0">
                        <a:ln>
                          <a:noFill/>
                        </a:ln>
                        <a:solidFill>
                          <a:schemeClr val="tx1"/>
                        </a:solidFill>
                        <a:effectLst/>
                        <a:latin typeface="Calibri" pitchFamily="34" charset="0"/>
                        <a:cs typeface="Arial" charset="0"/>
                      </a:endParaRPr>
                    </a:p>
                  </a:txBody>
                  <a:tcPr marL="72609" marR="7260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Calibri" pitchFamily="34" charset="0"/>
                          <a:cs typeface="Arial" charset="0"/>
                        </a:rPr>
                        <a:t>Визуальный сигнал для поднятия руки </a:t>
                      </a:r>
                      <a:r>
                        <a:rPr kumimoji="0" lang="en-US" sz="1600" b="0" i="0" u="none" strike="noStrike" cap="none" normalizeH="0" baseline="0" smtClean="0">
                          <a:ln>
                            <a:noFill/>
                          </a:ln>
                          <a:solidFill>
                            <a:schemeClr val="tx1"/>
                          </a:solidFill>
                          <a:effectLst/>
                          <a:latin typeface="Calibri" pitchFamily="34" charset="0"/>
                          <a:ea typeface="Times New Roman" pitchFamily="18" charset="0"/>
                          <a:cs typeface="Arial" charset="0"/>
                        </a:rPr>
                        <a:t>(RQ)</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Calibri" pitchFamily="34" charset="0"/>
                          <a:cs typeface="Arial" charset="0"/>
                        </a:rPr>
                        <a:t>Заранее подготовленный вопрос для ответа </a:t>
                      </a:r>
                      <a:r>
                        <a:rPr kumimoji="0" lang="en-US" sz="1600" b="0" i="0" u="none" strike="noStrike" cap="none" normalizeH="0" baseline="0" smtClean="0">
                          <a:ln>
                            <a:noFill/>
                          </a:ln>
                          <a:solidFill>
                            <a:schemeClr val="tx1"/>
                          </a:solidFill>
                          <a:effectLst/>
                          <a:latin typeface="Calibri" pitchFamily="34" charset="0"/>
                          <a:cs typeface="Times New Roman" pitchFamily="18" charset="0"/>
                        </a:rPr>
                        <a:t>(AX)</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Calibri" pitchFamily="34" charset="0"/>
                          <a:cs typeface="Arial" charset="0"/>
                        </a:rPr>
                        <a:t>Поведенческая обратная связь</a:t>
                      </a:r>
                      <a:r>
                        <a:rPr kumimoji="0" lang="en-US" sz="1800" b="0" i="0" u="none" strike="noStrike" cap="none" normalizeH="0" baseline="0" smtClean="0">
                          <a:ln>
                            <a:noFill/>
                          </a:ln>
                          <a:solidFill>
                            <a:schemeClr val="tx1"/>
                          </a:solidFill>
                          <a:effectLst/>
                          <a:latin typeface="Calibri" pitchFamily="34" charset="0"/>
                          <a:cs typeface="Times New Roman" pitchFamily="18" charset="0"/>
                        </a:rPr>
                        <a:t> (JZ)</a:t>
                      </a:r>
                    </a:p>
                  </a:txBody>
                  <a:tcPr marL="72609" marR="7260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28675">
                <a:tc>
                  <a:txBody>
                    <a:bodyPr/>
                    <a:lstStyle/>
                    <a:p>
                      <a:pPr marL="0" marR="0" lvl="0" indent="0" algn="l" defTabSz="914400" rtl="0" eaLnBrk="1" fontAlgn="base" latinLnBrk="0" hangingPunct="1">
                        <a:lnSpc>
                          <a:spcPct val="100000"/>
                        </a:lnSpc>
                        <a:spcBef>
                          <a:spcPts val="600"/>
                        </a:spcBef>
                        <a:spcAft>
                          <a:spcPct val="0"/>
                        </a:spcAft>
                        <a:buClrTx/>
                        <a:buSzTx/>
                        <a:buFontTx/>
                        <a:buNone/>
                        <a:tabLst/>
                      </a:pPr>
                      <a:r>
                        <a:rPr kumimoji="0" lang="ru-RU" sz="1600" b="1" i="0" u="none" strike="noStrike" cap="none" normalizeH="0" baseline="0" smtClean="0">
                          <a:ln>
                            <a:noFill/>
                          </a:ln>
                          <a:solidFill>
                            <a:schemeClr val="tx1"/>
                          </a:solidFill>
                          <a:effectLst/>
                          <a:latin typeface="Calibri" pitchFamily="34" charset="0"/>
                          <a:cs typeface="Times New Roman" pitchFamily="18" charset="0"/>
                        </a:rPr>
                        <a:t>Работа в группе или в парах  </a:t>
                      </a:r>
                      <a:endParaRPr kumimoji="0" lang="en-US" sz="1600" b="0" i="0" u="none" strike="noStrike" cap="none" normalizeH="0" baseline="0" smtClean="0">
                        <a:ln>
                          <a:noFill/>
                        </a:ln>
                        <a:solidFill>
                          <a:schemeClr val="tx1"/>
                        </a:solidFill>
                        <a:effectLst/>
                        <a:latin typeface="Times New Roman" pitchFamily="18" charset="0"/>
                        <a:cs typeface="Times New Roman" pitchFamily="18" charset="0"/>
                      </a:endParaRPr>
                    </a:p>
                  </a:txBody>
                  <a:tcPr marL="72609" marR="7260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Calibri" pitchFamily="34" charset="0"/>
                          <a:cs typeface="Arial" charset="0"/>
                        </a:rPr>
                        <a:t>Действовать по очереди</a:t>
                      </a:r>
                      <a:endParaRPr kumimoji="0" lang="en-US" sz="1400" b="0" i="0" u="none" strike="noStrike" cap="none" normalizeH="0" baseline="0" smtClean="0">
                        <a:ln>
                          <a:noFill/>
                        </a:ln>
                        <a:solidFill>
                          <a:schemeClr val="tx1"/>
                        </a:solidFill>
                        <a:effectLst/>
                        <a:latin typeface="Calibri" pitchFamily="34"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Calibri" pitchFamily="34" charset="0"/>
                          <a:cs typeface="Arial" charset="0"/>
                        </a:rPr>
                        <a:t>Выполнить заданную роль\задание  </a:t>
                      </a:r>
                      <a:endParaRPr kumimoji="0" lang="en-US" sz="1400" b="0" i="0" u="none" strike="noStrike" cap="none" normalizeH="0" baseline="0" smtClean="0">
                        <a:ln>
                          <a:noFill/>
                        </a:ln>
                        <a:solidFill>
                          <a:schemeClr val="tx1"/>
                        </a:solidFill>
                        <a:effectLst/>
                        <a:latin typeface="Calibri" pitchFamily="34"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Calibri" pitchFamily="34" charset="0"/>
                          <a:cs typeface="Arial" charset="0"/>
                        </a:rPr>
                        <a:t>Вежливо общаться с одноклассниками</a:t>
                      </a:r>
                      <a:r>
                        <a:rPr kumimoji="0" lang="ru-RU" sz="1800" b="0" i="0" u="none" strike="noStrike" cap="none" normalizeH="0" baseline="0" smtClean="0">
                          <a:ln>
                            <a:noFill/>
                          </a:ln>
                          <a:solidFill>
                            <a:schemeClr val="tx1"/>
                          </a:solidFill>
                          <a:effectLst/>
                          <a:latin typeface="Calibri" pitchFamily="34" charset="0"/>
                          <a:cs typeface="Arial" charset="0"/>
                        </a:rPr>
                        <a:t>  </a:t>
                      </a:r>
                      <a:endParaRPr kumimoji="0" lang="en-US" sz="1800" b="0" i="0" u="none" strike="noStrike" cap="none" normalizeH="0" baseline="0" smtClean="0">
                        <a:ln>
                          <a:noFill/>
                        </a:ln>
                        <a:solidFill>
                          <a:schemeClr val="tx1"/>
                        </a:solidFill>
                        <a:effectLst/>
                        <a:latin typeface="Calibri" pitchFamily="34" charset="0"/>
                        <a:cs typeface="Arial" charset="0"/>
                      </a:endParaRPr>
                    </a:p>
                  </a:txBody>
                  <a:tcPr marL="72609" marR="7260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Calibri" pitchFamily="34" charset="0"/>
                          <a:cs typeface="Arial" charset="0"/>
                        </a:rPr>
                        <a:t>Роль, не требующая письма</a:t>
                      </a:r>
                      <a:r>
                        <a:rPr kumimoji="0" lang="ru-RU" sz="1800" b="0" i="0" u="none" strike="noStrike" cap="none" normalizeH="0" baseline="0" smtClean="0">
                          <a:ln>
                            <a:noFill/>
                          </a:ln>
                          <a:solidFill>
                            <a:schemeClr val="tx1"/>
                          </a:solidFill>
                          <a:effectLst/>
                          <a:latin typeface="Calibri" pitchFamily="34" charset="0"/>
                          <a:cs typeface="Arial" charset="0"/>
                        </a:rPr>
                        <a:t> </a:t>
                      </a:r>
                      <a:r>
                        <a:rPr kumimoji="0" lang="en-US" sz="1800" b="0" i="0" u="none" strike="noStrike" cap="none" normalizeH="0" baseline="0" smtClean="0">
                          <a:ln>
                            <a:noFill/>
                          </a:ln>
                          <a:solidFill>
                            <a:schemeClr val="tx1"/>
                          </a:solidFill>
                          <a:effectLst/>
                          <a:latin typeface="Calibri" pitchFamily="34" charset="0"/>
                          <a:ea typeface="Times New Roman" pitchFamily="18" charset="0"/>
                          <a:cs typeface="Arial" charset="0"/>
                        </a:rPr>
                        <a:t>(AX, LM)</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Calibri" pitchFamily="34" charset="0"/>
                          <a:cs typeface="Arial" charset="0"/>
                        </a:rPr>
                        <a:t>Письменная копия правил</a:t>
                      </a:r>
                      <a:r>
                        <a:rPr kumimoji="0" lang="ru-RU" sz="1800" b="0" i="0" u="none" strike="noStrike" cap="none" normalizeH="0" baseline="0" smtClean="0">
                          <a:ln>
                            <a:noFill/>
                          </a:ln>
                          <a:solidFill>
                            <a:schemeClr val="tx1"/>
                          </a:solidFill>
                          <a:effectLst/>
                          <a:latin typeface="Calibri" pitchFamily="34" charset="0"/>
                          <a:cs typeface="Arial" charset="0"/>
                        </a:rPr>
                        <a:t>  </a:t>
                      </a:r>
                      <a:r>
                        <a:rPr kumimoji="0" lang="en-US" sz="1800" b="0" i="0" u="none" strike="noStrike" cap="none" normalizeH="0" baseline="0" smtClean="0">
                          <a:ln>
                            <a:noFill/>
                          </a:ln>
                          <a:solidFill>
                            <a:schemeClr val="tx1"/>
                          </a:solidFill>
                          <a:effectLst/>
                          <a:latin typeface="Calibri" pitchFamily="34" charset="0"/>
                          <a:cs typeface="Times New Roman" pitchFamily="18" charset="0"/>
                        </a:rPr>
                        <a:t> (RQ, JZ)</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Calibri" pitchFamily="34" charset="0"/>
                          <a:cs typeface="Arial" charset="0"/>
                        </a:rPr>
                        <a:t>Поведенческая обратная связь</a:t>
                      </a:r>
                      <a:r>
                        <a:rPr kumimoji="0" lang="en-US" sz="1800" b="0" i="0" u="none" strike="noStrike" cap="none" normalizeH="0" baseline="0" smtClean="0">
                          <a:ln>
                            <a:noFill/>
                          </a:ln>
                          <a:solidFill>
                            <a:schemeClr val="tx1"/>
                          </a:solidFill>
                          <a:effectLst/>
                          <a:latin typeface="Calibri" pitchFamily="34" charset="0"/>
                          <a:cs typeface="Times New Roman" pitchFamily="18" charset="0"/>
                        </a:rPr>
                        <a:t>(JZ)</a:t>
                      </a:r>
                    </a:p>
                  </a:txBody>
                  <a:tcPr marL="72609" marR="7260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82650">
                <a:tc>
                  <a:txBody>
                    <a:bodyPr/>
                    <a:lstStyle/>
                    <a:p>
                      <a:pPr marL="0" marR="0" lvl="0" indent="0" algn="l" defTabSz="914400" rtl="0" eaLnBrk="1" fontAlgn="base" latinLnBrk="0" hangingPunct="1">
                        <a:lnSpc>
                          <a:spcPct val="100000"/>
                        </a:lnSpc>
                        <a:spcBef>
                          <a:spcPts val="600"/>
                        </a:spcBef>
                        <a:spcAft>
                          <a:spcPct val="0"/>
                        </a:spcAft>
                        <a:buClrTx/>
                        <a:buSzTx/>
                        <a:buFontTx/>
                        <a:buNone/>
                        <a:tabLst/>
                      </a:pPr>
                      <a:r>
                        <a:rPr kumimoji="0" lang="ru-RU" sz="1600" b="1" i="0" u="none" strike="noStrike" cap="none" normalizeH="0" baseline="0" smtClean="0">
                          <a:ln>
                            <a:noFill/>
                          </a:ln>
                          <a:solidFill>
                            <a:schemeClr val="tx1"/>
                          </a:solidFill>
                          <a:effectLst/>
                          <a:latin typeface="Calibri" pitchFamily="34" charset="0"/>
                          <a:cs typeface="Times New Roman" pitchFamily="18" charset="0"/>
                        </a:rPr>
                        <a:t>Индивидуальная работа</a:t>
                      </a:r>
                      <a:r>
                        <a:rPr kumimoji="0" lang="ru-RU" sz="1800" b="1" i="0" u="none" strike="noStrike" cap="none" normalizeH="0" baseline="0" smtClean="0">
                          <a:ln>
                            <a:noFill/>
                          </a:ln>
                          <a:solidFill>
                            <a:schemeClr val="tx1"/>
                          </a:solidFill>
                          <a:effectLst/>
                          <a:latin typeface="Calibri" pitchFamily="34" charset="0"/>
                          <a:cs typeface="Times New Roman" pitchFamily="18" charset="0"/>
                        </a:rPr>
                        <a:t> </a:t>
                      </a:r>
                      <a:endParaRPr kumimoji="0" lang="en-US"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72609" marR="7260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Calibri" pitchFamily="34" charset="0"/>
                          <a:cs typeface="Times New Roman" pitchFamily="18" charset="0"/>
                        </a:rPr>
                        <a:t>Сидеть на своем месте тихо  </a:t>
                      </a:r>
                      <a:endParaRPr kumimoji="0" lang="en-US" sz="1600" b="0" i="0" u="none" strike="noStrike" cap="none" normalizeH="0" baseline="0" smtClean="0">
                        <a:ln>
                          <a:noFill/>
                        </a:ln>
                        <a:solidFill>
                          <a:schemeClr val="tx1"/>
                        </a:solidFill>
                        <a:effectLst/>
                        <a:latin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Calibri" pitchFamily="34" charset="0"/>
                          <a:cs typeface="Times New Roman" pitchFamily="18" charset="0"/>
                        </a:rPr>
                        <a:t>Выполнить письменное задание  </a:t>
                      </a:r>
                      <a:endParaRPr kumimoji="0" lang="en-US" sz="1600" b="0" i="0" u="none" strike="noStrike" cap="none" normalizeH="0" baseline="0" smtClean="0">
                        <a:ln>
                          <a:noFill/>
                        </a:ln>
                        <a:solidFill>
                          <a:schemeClr val="tx1"/>
                        </a:solidFill>
                        <a:effectLst/>
                        <a:latin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Calibri" pitchFamily="34" charset="0"/>
                          <a:cs typeface="Times New Roman" pitchFamily="18" charset="0"/>
                        </a:rPr>
                        <a:t>Просить помочь, если нужно</a:t>
                      </a:r>
                      <a:r>
                        <a:rPr kumimoji="0" lang="ru-RU" sz="1800" b="0" i="0" u="none" strike="noStrike" cap="none" normalizeH="0" baseline="0" smtClean="0">
                          <a:ln>
                            <a:noFill/>
                          </a:ln>
                          <a:solidFill>
                            <a:schemeClr val="tx1"/>
                          </a:solidFill>
                          <a:effectLst/>
                          <a:latin typeface="Calibri" pitchFamily="34" charset="0"/>
                          <a:cs typeface="Times New Roman" pitchFamily="18" charset="0"/>
                        </a:rPr>
                        <a:t>  </a:t>
                      </a:r>
                      <a:endParaRPr kumimoji="0" lang="en-US" sz="1800" b="0" i="0" u="none" strike="noStrike" cap="none" normalizeH="0" baseline="0" smtClean="0">
                        <a:ln>
                          <a:noFill/>
                        </a:ln>
                        <a:solidFill>
                          <a:schemeClr val="tx1"/>
                        </a:solidFill>
                        <a:effectLst/>
                        <a:latin typeface="Calibri" pitchFamily="34" charset="0"/>
                        <a:cs typeface="Times New Roman" pitchFamily="18" charset="0"/>
                      </a:endParaRPr>
                    </a:p>
                  </a:txBody>
                  <a:tcPr marL="72609" marR="7260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Calibri" pitchFamily="34" charset="0"/>
                        </a:rPr>
                        <a:t>Уменьшенные требования к написанию</a:t>
                      </a:r>
                      <a:r>
                        <a:rPr kumimoji="0" lang="en-US" sz="1600" b="0" i="0" u="none" strike="noStrike" cap="none" normalizeH="0" baseline="0" smtClean="0">
                          <a:ln>
                            <a:noFill/>
                          </a:ln>
                          <a:solidFill>
                            <a:schemeClr val="tx1"/>
                          </a:solidFill>
                          <a:effectLst/>
                          <a:latin typeface="Calibri" pitchFamily="34" charset="0"/>
                          <a:ea typeface="Times New Roman" pitchFamily="18" charset="0"/>
                          <a:cs typeface="Calibri" pitchFamily="34" charset="0"/>
                        </a:rPr>
                        <a:t> </a:t>
                      </a:r>
                      <a:r>
                        <a:rPr kumimoji="0" lang="ru-RU" sz="1600" b="0" i="0" u="none" strike="noStrike" cap="none" normalizeH="0" baseline="0" smtClean="0">
                          <a:ln>
                            <a:noFill/>
                          </a:ln>
                          <a:solidFill>
                            <a:schemeClr val="tx1"/>
                          </a:solidFill>
                          <a:effectLst/>
                          <a:latin typeface="Calibri" pitchFamily="34" charset="0"/>
                        </a:rPr>
                        <a:t>или помощник для ведения записей </a:t>
                      </a:r>
                      <a:r>
                        <a:rPr kumimoji="0" lang="en-US" sz="1600" b="0" i="0" u="none" strike="noStrike" cap="none" normalizeH="0" baseline="0" smtClean="0">
                          <a:ln>
                            <a:noFill/>
                          </a:ln>
                          <a:solidFill>
                            <a:schemeClr val="tx1"/>
                          </a:solidFill>
                          <a:effectLst/>
                          <a:latin typeface="Calibri" pitchFamily="34" charset="0"/>
                          <a:cs typeface="Times New Roman" pitchFamily="18" charset="0"/>
                        </a:rPr>
                        <a:t>(AX, LM)</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Calibri" pitchFamily="34" charset="0"/>
                        </a:rPr>
                        <a:t>Разделение на куски</a:t>
                      </a:r>
                      <a:r>
                        <a:rPr kumimoji="0" lang="en-US" sz="1600" b="0" i="0" u="none" strike="noStrike" cap="none" normalizeH="0" baseline="0" smtClean="0">
                          <a:ln>
                            <a:noFill/>
                          </a:ln>
                          <a:solidFill>
                            <a:schemeClr val="tx1"/>
                          </a:solidFill>
                          <a:effectLst/>
                          <a:latin typeface="Calibri" pitchFamily="34" charset="0"/>
                          <a:cs typeface="Times New Roman" pitchFamily="18" charset="0"/>
                        </a:rPr>
                        <a:t> (AX, RQ, JZ)</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Calibri" pitchFamily="34" charset="0"/>
                        </a:rPr>
                        <a:t>Уровень сложности</a:t>
                      </a:r>
                      <a:r>
                        <a:rPr kumimoji="0" lang="en-US" sz="1600" b="0" i="0" u="none" strike="noStrike" cap="none" normalizeH="0" baseline="0" smtClean="0">
                          <a:ln>
                            <a:noFill/>
                          </a:ln>
                          <a:solidFill>
                            <a:schemeClr val="tx1"/>
                          </a:solidFill>
                          <a:effectLst/>
                          <a:latin typeface="Calibri" pitchFamily="34" charset="0"/>
                          <a:cs typeface="Times New Roman" pitchFamily="18" charset="0"/>
                        </a:rPr>
                        <a:t> </a:t>
                      </a:r>
                      <a:r>
                        <a:rPr kumimoji="0" lang="ru-RU" sz="1600" b="0" i="0" u="none" strike="noStrike" cap="none" normalizeH="0" baseline="0" smtClean="0">
                          <a:ln>
                            <a:noFill/>
                          </a:ln>
                          <a:solidFill>
                            <a:schemeClr val="tx1"/>
                          </a:solidFill>
                          <a:effectLst/>
                          <a:latin typeface="Calibri" pitchFamily="34" charset="0"/>
                        </a:rPr>
                        <a:t>ниже</a:t>
                      </a:r>
                      <a:r>
                        <a:rPr kumimoji="0" lang="en-US" sz="1600" b="0" i="0" u="none" strike="noStrike" cap="none" normalizeH="0" baseline="0" smtClean="0">
                          <a:ln>
                            <a:noFill/>
                          </a:ln>
                          <a:solidFill>
                            <a:schemeClr val="tx1"/>
                          </a:solidFill>
                          <a:effectLst/>
                          <a:latin typeface="Calibri" pitchFamily="34" charset="0"/>
                          <a:cs typeface="Times New Roman" pitchFamily="18" charset="0"/>
                        </a:rPr>
                        <a:t>(AX)</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Calibri" pitchFamily="34" charset="0"/>
                        </a:rPr>
                        <a:t>Перерывы</a:t>
                      </a:r>
                      <a:r>
                        <a:rPr kumimoji="0" lang="en-US" sz="1600" b="0" i="0" u="none" strike="noStrike" cap="none" normalizeH="0" baseline="0" smtClean="0">
                          <a:ln>
                            <a:noFill/>
                          </a:ln>
                          <a:solidFill>
                            <a:schemeClr val="tx1"/>
                          </a:solidFill>
                          <a:effectLst/>
                          <a:latin typeface="Calibri" pitchFamily="34" charset="0"/>
                          <a:cs typeface="Times New Roman" pitchFamily="18" charset="0"/>
                        </a:rPr>
                        <a:t> (RQ)</a:t>
                      </a:r>
                    </a:p>
                  </a:txBody>
                  <a:tcPr marL="72609" marR="7260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descr="http://cdn3.blogmarketingacademy.com/wp-content/uploads/2009/01/steps-to-goal.jpg"/>
          <p:cNvPicPr>
            <a:picLocks noChangeAspect="1" noChangeArrowheads="1"/>
          </p:cNvPicPr>
          <p:nvPr/>
        </p:nvPicPr>
        <p:blipFill>
          <a:blip r:embed="rId2" cstate="print"/>
          <a:srcRect/>
          <a:stretch>
            <a:fillRect/>
          </a:stretch>
        </p:blipFill>
        <p:spPr bwMode="auto">
          <a:xfrm>
            <a:off x="6524625" y="0"/>
            <a:ext cx="2619375" cy="3114675"/>
          </a:xfrm>
          <a:prstGeom prst="rect">
            <a:avLst/>
          </a:prstGeom>
          <a:noFill/>
          <a:ln w="9525">
            <a:noFill/>
            <a:miter lim="800000"/>
            <a:headEnd/>
            <a:tailEnd/>
          </a:ln>
        </p:spPr>
      </p:pic>
      <p:sp>
        <p:nvSpPr>
          <p:cNvPr id="38914" name="Content Placeholder 2"/>
          <p:cNvSpPr>
            <a:spLocks noGrp="1"/>
          </p:cNvSpPr>
          <p:nvPr>
            <p:ph sz="quarter" idx="1"/>
          </p:nvPr>
        </p:nvSpPr>
        <p:spPr>
          <a:xfrm>
            <a:off x="457200" y="1524000"/>
            <a:ext cx="8229600" cy="4648200"/>
          </a:xfrm>
        </p:spPr>
        <p:txBody>
          <a:bodyPr/>
          <a:lstStyle/>
          <a:p>
            <a:pPr eaLnBrk="1" hangingPunct="1">
              <a:spcBef>
                <a:spcPts val="1800"/>
              </a:spcBef>
            </a:pPr>
            <a:r>
              <a:rPr lang="ru-RU" sz="2800" smtClean="0"/>
              <a:t>Шаг</a:t>
            </a:r>
            <a:r>
              <a:rPr lang="en-US" sz="2800" smtClean="0"/>
              <a:t> 1:  </a:t>
            </a:r>
            <a:r>
              <a:rPr lang="ru-RU" sz="2800" smtClean="0"/>
              <a:t>Выбрать целевой навык\поведение  </a:t>
            </a:r>
            <a:endParaRPr lang="en-US" sz="2800" smtClean="0"/>
          </a:p>
          <a:p>
            <a:pPr eaLnBrk="1" hangingPunct="1">
              <a:spcBef>
                <a:spcPts val="1800"/>
              </a:spcBef>
            </a:pPr>
            <a:r>
              <a:rPr lang="ru-RU" sz="2800" smtClean="0"/>
              <a:t>Шаг</a:t>
            </a:r>
            <a:r>
              <a:rPr lang="en-US" sz="2800" smtClean="0"/>
              <a:t> 2:  </a:t>
            </a:r>
            <a:r>
              <a:rPr lang="ru-RU" sz="2800" smtClean="0"/>
              <a:t>Определить целевой навык\поведение  </a:t>
            </a:r>
            <a:endParaRPr lang="en-US" sz="2800" smtClean="0"/>
          </a:p>
          <a:p>
            <a:pPr eaLnBrk="1" hangingPunct="1">
              <a:spcBef>
                <a:spcPts val="1800"/>
              </a:spcBef>
            </a:pPr>
            <a:r>
              <a:rPr lang="ru-RU" sz="2800" smtClean="0"/>
              <a:t>Шаг</a:t>
            </a:r>
            <a:r>
              <a:rPr lang="en-US" sz="2800" smtClean="0"/>
              <a:t> 3:  </a:t>
            </a:r>
            <a:r>
              <a:rPr lang="ru-RU" sz="2800" smtClean="0"/>
              <a:t>Выбрать метод сбора данных  </a:t>
            </a:r>
            <a:endParaRPr lang="en-US" sz="2800" smtClean="0"/>
          </a:p>
          <a:p>
            <a:pPr eaLnBrk="1" hangingPunct="1">
              <a:spcBef>
                <a:spcPts val="1800"/>
              </a:spcBef>
            </a:pPr>
            <a:r>
              <a:rPr lang="ru-RU" sz="2800" smtClean="0"/>
              <a:t>Шаг</a:t>
            </a:r>
            <a:r>
              <a:rPr lang="en-US" sz="2800" smtClean="0"/>
              <a:t> 4:  </a:t>
            </a:r>
            <a:r>
              <a:rPr lang="ru-RU" sz="2800" smtClean="0"/>
              <a:t>Выбрать  промежуток времени</a:t>
            </a:r>
            <a:endParaRPr lang="en-US" sz="2800" smtClean="0"/>
          </a:p>
          <a:p>
            <a:pPr eaLnBrk="1" hangingPunct="1">
              <a:spcBef>
                <a:spcPts val="1800"/>
              </a:spcBef>
            </a:pPr>
            <a:r>
              <a:rPr lang="ru-RU" sz="2800" smtClean="0"/>
              <a:t>Шаг</a:t>
            </a:r>
            <a:r>
              <a:rPr lang="en-US" sz="2800" smtClean="0"/>
              <a:t> 5:  </a:t>
            </a:r>
            <a:r>
              <a:rPr lang="ru-RU" sz="2800" smtClean="0"/>
              <a:t>Применить метод сбора данных  </a:t>
            </a:r>
            <a:endParaRPr lang="en-US" sz="2800" smtClean="0"/>
          </a:p>
          <a:p>
            <a:pPr eaLnBrk="1" hangingPunct="1">
              <a:spcBef>
                <a:spcPts val="1800"/>
              </a:spcBef>
            </a:pPr>
            <a:r>
              <a:rPr lang="ru-RU" sz="2800" smtClean="0"/>
              <a:t>Шаг</a:t>
            </a:r>
            <a:r>
              <a:rPr lang="en-US" sz="2800" smtClean="0"/>
              <a:t> 6:  </a:t>
            </a:r>
            <a:r>
              <a:rPr lang="ru-RU" sz="2800" smtClean="0"/>
              <a:t>Подвести итоги и изобразить данные на графике </a:t>
            </a:r>
            <a:r>
              <a:rPr lang="en-US" sz="2800" smtClean="0"/>
              <a:t> </a:t>
            </a:r>
            <a:r>
              <a:rPr lang="ru-RU" sz="2800" smtClean="0"/>
              <a:t> </a:t>
            </a:r>
            <a:endParaRPr lang="en-US" sz="2800" smtClean="0"/>
          </a:p>
          <a:p>
            <a:pPr eaLnBrk="1" hangingPunct="1">
              <a:spcBef>
                <a:spcPts val="1800"/>
              </a:spcBef>
            </a:pPr>
            <a:r>
              <a:rPr lang="ru-RU" sz="2800" smtClean="0"/>
              <a:t>Шаг</a:t>
            </a:r>
            <a:r>
              <a:rPr lang="en-US" sz="2800" smtClean="0"/>
              <a:t> 7:  </a:t>
            </a:r>
            <a:r>
              <a:rPr lang="ru-RU" sz="2800" smtClean="0"/>
              <a:t>Использовать данные для принятия решений  </a:t>
            </a:r>
            <a:endParaRPr lang="en-US" sz="2800" smtClean="0"/>
          </a:p>
          <a:p>
            <a:pPr eaLnBrk="1" hangingPunct="1">
              <a:spcBef>
                <a:spcPts val="1800"/>
              </a:spcBef>
            </a:pPr>
            <a:endParaRPr lang="en-US" smtClean="0"/>
          </a:p>
        </p:txBody>
      </p:sp>
      <p:sp>
        <p:nvSpPr>
          <p:cNvPr id="38915" name="Title 1"/>
          <p:cNvSpPr>
            <a:spLocks noGrp="1"/>
          </p:cNvSpPr>
          <p:nvPr>
            <p:ph type="title"/>
          </p:nvPr>
        </p:nvSpPr>
        <p:spPr>
          <a:xfrm>
            <a:off x="-533400" y="304800"/>
            <a:ext cx="8229600" cy="1143000"/>
          </a:xfrm>
        </p:spPr>
        <p:txBody>
          <a:bodyPr/>
          <a:lstStyle/>
          <a:p>
            <a:pPr eaLnBrk="1" hangingPunct="1"/>
            <a:r>
              <a:rPr lang="ru-RU" smtClean="0"/>
              <a:t>Использование данных</a:t>
            </a:r>
            <a:r>
              <a:rPr lang="en-US" smtClean="0"/>
              <a:t> </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pPr eaLnBrk="1" hangingPunct="1"/>
            <a:r>
              <a:rPr lang="ru-RU" sz="3600" smtClean="0"/>
              <a:t>Описание учеников</a:t>
            </a:r>
            <a:r>
              <a:rPr lang="en-US" sz="3600" smtClean="0"/>
              <a:t>: </a:t>
            </a:r>
            <a:br>
              <a:rPr lang="en-US" sz="3600" smtClean="0"/>
            </a:br>
            <a:r>
              <a:rPr lang="ru-RU" sz="2800" smtClean="0"/>
              <a:t>Иван</a:t>
            </a:r>
            <a:r>
              <a:rPr lang="en-US" sz="2800" smtClean="0"/>
              <a:t>, </a:t>
            </a:r>
            <a:r>
              <a:rPr lang="ru-RU" sz="2800" smtClean="0"/>
              <a:t>Татьяна, Андрей  </a:t>
            </a:r>
            <a:endParaRPr lang="en-US" sz="3600" smtClean="0"/>
          </a:p>
        </p:txBody>
      </p:sp>
      <p:sp>
        <p:nvSpPr>
          <p:cNvPr id="3" name="Content Placeholder 2"/>
          <p:cNvSpPr>
            <a:spLocks noGrp="1"/>
          </p:cNvSpPr>
          <p:nvPr>
            <p:ph idx="1"/>
          </p:nvPr>
        </p:nvSpPr>
        <p:spPr>
          <a:xfrm>
            <a:off x="457200" y="1524000"/>
            <a:ext cx="8229600" cy="5334000"/>
          </a:xfrm>
        </p:spPr>
        <p:txBody>
          <a:bodyPr/>
          <a:lstStyle/>
          <a:p>
            <a:pPr eaLnBrk="1" hangingPunct="1"/>
            <a:r>
              <a:rPr lang="en-US" sz="2000" smtClean="0"/>
              <a:t> </a:t>
            </a:r>
            <a:r>
              <a:rPr lang="ru-RU" sz="2800" smtClean="0"/>
              <a:t>Каким </a:t>
            </a:r>
            <a:r>
              <a:rPr lang="ru-RU" sz="2800" b="1" smtClean="0">
                <a:solidFill>
                  <a:srgbClr val="CC0000"/>
                </a:solidFill>
              </a:rPr>
              <a:t>критичным навыкам</a:t>
            </a:r>
            <a:r>
              <a:rPr lang="ru-RU" sz="2800" smtClean="0"/>
              <a:t> нужно обучить ученика?  </a:t>
            </a:r>
            <a:endParaRPr lang="en-US" sz="2800" smtClean="0"/>
          </a:p>
          <a:p>
            <a:pPr eaLnBrk="1" hangingPunct="1">
              <a:buFont typeface="Arial" charset="0"/>
              <a:buNone/>
            </a:pPr>
            <a:endParaRPr lang="en-US" sz="1600" smtClean="0"/>
          </a:p>
          <a:p>
            <a:pPr eaLnBrk="1" hangingPunct="1"/>
            <a:r>
              <a:rPr lang="en-US" sz="2800" smtClean="0"/>
              <a:t> </a:t>
            </a:r>
            <a:r>
              <a:rPr lang="ru-RU" sz="2800" smtClean="0"/>
              <a:t>Какие в течение дня есть </a:t>
            </a:r>
            <a:r>
              <a:rPr lang="ru-RU" sz="2800" b="1" smtClean="0">
                <a:solidFill>
                  <a:srgbClr val="CC0000"/>
                </a:solidFill>
              </a:rPr>
              <a:t>возможности</a:t>
            </a:r>
            <a:r>
              <a:rPr lang="ru-RU" sz="2800" smtClean="0"/>
              <a:t> для изучения этого навыка?  </a:t>
            </a:r>
            <a:endParaRPr lang="en-US" sz="2800" smtClean="0"/>
          </a:p>
          <a:p>
            <a:pPr eaLnBrk="1" hangingPunct="1">
              <a:buFont typeface="Arial" charset="0"/>
              <a:buNone/>
            </a:pPr>
            <a:endParaRPr lang="en-US" sz="1600" smtClean="0"/>
          </a:p>
          <a:p>
            <a:pPr eaLnBrk="1" hangingPunct="1"/>
            <a:r>
              <a:rPr lang="en-US" sz="2800" smtClean="0"/>
              <a:t> </a:t>
            </a:r>
            <a:r>
              <a:rPr lang="ru-RU" sz="2800" smtClean="0"/>
              <a:t>Какая будет </a:t>
            </a:r>
            <a:r>
              <a:rPr lang="ru-RU" sz="2800" b="1" smtClean="0">
                <a:solidFill>
                  <a:srgbClr val="CC0000"/>
                </a:solidFill>
              </a:rPr>
              <a:t>польза</a:t>
            </a:r>
            <a:r>
              <a:rPr lang="ru-RU" sz="2800" smtClean="0"/>
              <a:t> для Ивана, если он будет учиться в обычном классе?  </a:t>
            </a:r>
            <a:endParaRPr lang="en-US" sz="2800" smtClean="0"/>
          </a:p>
          <a:p>
            <a:pPr eaLnBrk="1" hangingPunct="1">
              <a:buFont typeface="Arial" charset="0"/>
              <a:buNone/>
            </a:pPr>
            <a:endParaRPr lang="en-US" sz="1600" smtClean="0"/>
          </a:p>
          <a:p>
            <a:pPr eaLnBrk="1" hangingPunct="1"/>
            <a:r>
              <a:rPr lang="en-US" sz="2800" smtClean="0"/>
              <a:t> </a:t>
            </a:r>
            <a:r>
              <a:rPr lang="ru-RU" sz="2800" smtClean="0"/>
              <a:t>Какие виды работы в классе нужно </a:t>
            </a:r>
            <a:r>
              <a:rPr lang="ru-RU" sz="2800" b="1" smtClean="0">
                <a:solidFill>
                  <a:srgbClr val="CC0000"/>
                </a:solidFill>
              </a:rPr>
              <a:t>адаптировать</a:t>
            </a:r>
            <a:r>
              <a:rPr lang="ru-RU" sz="2800" smtClean="0"/>
              <a:t> для того, чтобы этот ученик смог учиться в обычном классе?  </a:t>
            </a:r>
            <a:endParaRPr lang="en-US" sz="2800" smtClean="0"/>
          </a:p>
        </p:txBody>
      </p:sp>
      <p:sp>
        <p:nvSpPr>
          <p:cNvPr id="5" name="TextBox 4"/>
          <p:cNvSpPr txBox="1">
            <a:spLocks noChangeArrowheads="1"/>
          </p:cNvSpPr>
          <p:nvPr/>
        </p:nvSpPr>
        <p:spPr bwMode="auto">
          <a:xfrm>
            <a:off x="2133600" y="2133600"/>
            <a:ext cx="7010400" cy="2101850"/>
          </a:xfrm>
          <a:prstGeom prst="rect">
            <a:avLst/>
          </a:prstGeom>
          <a:noFill/>
          <a:ln w="9525">
            <a:noFill/>
            <a:miter lim="800000"/>
            <a:headEnd/>
            <a:tailEnd/>
          </a:ln>
        </p:spPr>
        <p:txBody>
          <a:bodyPr>
            <a:spAutoFit/>
          </a:bodyPr>
          <a:lstStyle/>
          <a:p>
            <a:pPr algn="ctr"/>
            <a:r>
              <a:rPr lang="ru-RU" sz="4400" b="1">
                <a:solidFill>
                  <a:srgbClr val="660066"/>
                </a:solidFill>
                <a:latin typeface="Calibri" pitchFamily="34" charset="0"/>
              </a:rPr>
              <a:t>Одна вещь о планировании, которую мы узнали?  </a:t>
            </a:r>
            <a:r>
              <a:rPr lang="en-US" sz="4400" b="1">
                <a:solidFill>
                  <a:srgbClr val="660066"/>
                </a:solidFill>
                <a:latin typeface="Calibri" pitchFamily="34" charset="0"/>
              </a:rPr>
              <a:t> </a:t>
            </a:r>
            <a:r>
              <a:rPr lang="ru-RU" sz="4400" b="1">
                <a:solidFill>
                  <a:srgbClr val="660066"/>
                </a:solidFill>
                <a:latin typeface="Calibri" pitchFamily="34" charset="0"/>
              </a:rPr>
              <a:t> </a:t>
            </a:r>
            <a:endParaRPr lang="en-US" sz="4400" b="1">
              <a:solidFill>
                <a:srgbClr val="660066"/>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0"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0" nodeType="clickEffect">
                                  <p:stCondLst>
                                    <p:cond delay="0"/>
                                  </p:stCondLst>
                                  <p:childTnLst>
                                    <p:set>
                                      <p:cBhvr>
                                        <p:cTn id="23" dur="1" fill="hold">
                                          <p:stCondLst>
                                            <p:cond delay="0"/>
                                          </p:stCondLst>
                                        </p:cTn>
                                        <p:tgtEl>
                                          <p:spTgt spid="3">
                                            <p:txEl>
                                              <p:pRg st="6" end="6"/>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85800" y="457200"/>
            <a:ext cx="7772400" cy="1470025"/>
          </a:xfrm>
          <a:solidFill>
            <a:srgbClr val="CA7402"/>
          </a:solidFill>
        </p:spPr>
        <p:style>
          <a:lnRef idx="0">
            <a:schemeClr val="accent6"/>
          </a:lnRef>
          <a:fillRef idx="3">
            <a:schemeClr val="accent6"/>
          </a:fillRef>
          <a:effectRef idx="3">
            <a:schemeClr val="accent6"/>
          </a:effectRef>
          <a:fontRef idx="minor">
            <a:schemeClr val="lt1"/>
          </a:fontRef>
        </p:style>
        <p:txBody>
          <a:bodyPr>
            <a:normAutofit fontScale="90000"/>
          </a:bodyPr>
          <a:lstStyle/>
          <a:p>
            <a:pPr eaLnBrk="1" hangingPunct="1">
              <a:defRPr/>
            </a:pPr>
            <a:r>
              <a:rPr lang="ru-RU" sz="4800" b="1" smtClean="0">
                <a:solidFill>
                  <a:srgbClr val="FFFFFF"/>
                </a:solidFill>
                <a:effectLst>
                  <a:outerShdw blurRad="38100" dist="38100" dir="2700000" algn="tl">
                    <a:srgbClr val="C0C0C0"/>
                  </a:outerShdw>
                </a:effectLst>
                <a:latin typeface="Cambria" pitchFamily="18" charset="0"/>
              </a:rPr>
              <a:t>Планирование для учеников  </a:t>
            </a:r>
            <a:endParaRPr lang="en-US" sz="4800" b="1" smtClean="0">
              <a:solidFill>
                <a:srgbClr val="FFFFFF"/>
              </a:solidFill>
              <a:effectLst>
                <a:outerShdw blurRad="38100" dist="38100" dir="2700000" algn="tl">
                  <a:srgbClr val="C0C0C0"/>
                </a:outerShdw>
              </a:effectLst>
              <a:latin typeface="Cambria" pitchFamily="18" charset="0"/>
            </a:endParaRPr>
          </a:p>
        </p:txBody>
      </p:sp>
      <p:pic>
        <p:nvPicPr>
          <p:cNvPr id="40964" name="Picture 10" descr="chance at computer.JPG"/>
          <p:cNvPicPr>
            <a:picLocks noChangeAspect="1"/>
          </p:cNvPicPr>
          <p:nvPr/>
        </p:nvPicPr>
        <p:blipFill>
          <a:blip r:embed="rId2" cstate="print"/>
          <a:srcRect/>
          <a:stretch>
            <a:fillRect/>
          </a:stretch>
        </p:blipFill>
        <p:spPr bwMode="auto">
          <a:xfrm>
            <a:off x="6400800" y="2133600"/>
            <a:ext cx="2514600" cy="1885950"/>
          </a:xfrm>
          <a:prstGeom prst="rect">
            <a:avLst/>
          </a:prstGeom>
          <a:noFill/>
          <a:ln w="9525">
            <a:noFill/>
            <a:miter lim="800000"/>
            <a:headEnd/>
            <a:tailEnd/>
          </a:ln>
        </p:spPr>
      </p:pic>
      <p:pic>
        <p:nvPicPr>
          <p:cNvPr id="40965" name="Picture 11" descr="Millersville0925.JPG"/>
          <p:cNvPicPr>
            <a:picLocks noChangeAspect="1"/>
          </p:cNvPicPr>
          <p:nvPr/>
        </p:nvPicPr>
        <p:blipFill>
          <a:blip r:embed="rId3" cstate="print"/>
          <a:srcRect/>
          <a:stretch>
            <a:fillRect/>
          </a:stretch>
        </p:blipFill>
        <p:spPr bwMode="auto">
          <a:xfrm>
            <a:off x="990600" y="4191000"/>
            <a:ext cx="3251200" cy="2438400"/>
          </a:xfrm>
          <a:prstGeom prst="rect">
            <a:avLst/>
          </a:prstGeom>
          <a:noFill/>
          <a:ln w="9525">
            <a:noFill/>
            <a:miter lim="800000"/>
            <a:headEnd/>
            <a:tailEnd/>
          </a:ln>
        </p:spPr>
      </p:pic>
      <p:pic>
        <p:nvPicPr>
          <p:cNvPr id="40966" name="Picture 9" descr="DSCN0986 (2).jpg"/>
          <p:cNvPicPr>
            <a:picLocks noChangeAspect="1"/>
          </p:cNvPicPr>
          <p:nvPr/>
        </p:nvPicPr>
        <p:blipFill>
          <a:blip r:embed="rId4" cstate="print"/>
          <a:srcRect/>
          <a:stretch>
            <a:fillRect/>
          </a:stretch>
        </p:blipFill>
        <p:spPr bwMode="auto">
          <a:xfrm>
            <a:off x="3195638" y="2133600"/>
            <a:ext cx="2900362" cy="1868488"/>
          </a:xfrm>
          <a:prstGeom prst="rect">
            <a:avLst/>
          </a:prstGeom>
          <a:noFill/>
          <a:ln w="9525">
            <a:noFill/>
            <a:miter lim="800000"/>
            <a:headEnd/>
            <a:tailEnd/>
          </a:ln>
        </p:spPr>
      </p:pic>
      <p:pic>
        <p:nvPicPr>
          <p:cNvPr id="40967" name="Picture 14" descr="DSCN1470.JPG"/>
          <p:cNvPicPr>
            <a:picLocks noChangeAspect="1"/>
          </p:cNvPicPr>
          <p:nvPr/>
        </p:nvPicPr>
        <p:blipFill>
          <a:blip r:embed="rId5" cstate="print"/>
          <a:srcRect/>
          <a:stretch>
            <a:fillRect/>
          </a:stretch>
        </p:blipFill>
        <p:spPr bwMode="auto">
          <a:xfrm>
            <a:off x="4419600" y="4191000"/>
            <a:ext cx="3352800" cy="2514600"/>
          </a:xfrm>
          <a:prstGeom prst="rect">
            <a:avLst/>
          </a:prstGeom>
          <a:noFill/>
          <a:ln w="9525">
            <a:noFill/>
            <a:miter lim="800000"/>
            <a:headEnd/>
            <a:tailEnd/>
          </a:ln>
        </p:spPr>
      </p:pic>
      <p:pic>
        <p:nvPicPr>
          <p:cNvPr id="40968" name="Picture 15" descr="DSCN1484.JPG"/>
          <p:cNvPicPr>
            <a:picLocks noChangeAspect="1"/>
          </p:cNvPicPr>
          <p:nvPr/>
        </p:nvPicPr>
        <p:blipFill>
          <a:blip r:embed="rId6" cstate="print"/>
          <a:srcRect/>
          <a:stretch>
            <a:fillRect/>
          </a:stretch>
        </p:blipFill>
        <p:spPr bwMode="auto">
          <a:xfrm>
            <a:off x="381000" y="2133600"/>
            <a:ext cx="2540000" cy="1905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6"/>
          <p:cNvSpPr>
            <a:spLocks noGrp="1"/>
          </p:cNvSpPr>
          <p:nvPr>
            <p:ph type="title"/>
          </p:nvPr>
        </p:nvSpPr>
        <p:spPr/>
        <p:txBody>
          <a:bodyPr/>
          <a:lstStyle/>
          <a:p>
            <a:endParaRPr lang="ru-RU" smtClean="0"/>
          </a:p>
        </p:txBody>
      </p:sp>
      <p:sp>
        <p:nvSpPr>
          <p:cNvPr id="4" name="Diamond 3"/>
          <p:cNvSpPr/>
          <p:nvPr/>
        </p:nvSpPr>
        <p:spPr>
          <a:xfrm>
            <a:off x="1371600" y="2438400"/>
            <a:ext cx="7010400" cy="137160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Isosceles Triangle 7"/>
          <p:cNvSpPr/>
          <p:nvPr/>
        </p:nvSpPr>
        <p:spPr>
          <a:xfrm rot="16200000">
            <a:off x="1866900" y="2171700"/>
            <a:ext cx="762000" cy="1905000"/>
          </a:xfrm>
          <a:prstGeom prst="triangle">
            <a:avLst/>
          </a:prstGeom>
          <a:solidFill>
            <a:srgbClr val="CC66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Isosceles Triangle 8"/>
          <p:cNvSpPr/>
          <p:nvPr/>
        </p:nvSpPr>
        <p:spPr>
          <a:xfrm rot="5400000">
            <a:off x="7124700" y="2171700"/>
            <a:ext cx="762000" cy="1905000"/>
          </a:xfrm>
          <a:prstGeom prst="triangle">
            <a:avLst/>
          </a:prstGeom>
          <a:solidFill>
            <a:srgbClr val="CC66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Isosceles Triangle 9"/>
          <p:cNvSpPr/>
          <p:nvPr/>
        </p:nvSpPr>
        <p:spPr>
          <a:xfrm rot="16200000">
            <a:off x="1524000" y="2743200"/>
            <a:ext cx="304800" cy="762000"/>
          </a:xfrm>
          <a:prstGeom prst="triangl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Isosceles Triangle 4"/>
          <p:cNvSpPr/>
          <p:nvPr/>
        </p:nvSpPr>
        <p:spPr>
          <a:xfrm rot="5400000">
            <a:off x="8010525" y="2733675"/>
            <a:ext cx="285750" cy="762000"/>
          </a:xfrm>
          <a:prstGeom prst="triangl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descr="C:\Documents and Settings\Owner\My Documents\My Pictures\Danny\Class Pic.bmp"/>
          <p:cNvPicPr>
            <a:picLocks noChangeAspect="1" noChangeArrowheads="1"/>
          </p:cNvPicPr>
          <p:nvPr/>
        </p:nvPicPr>
        <p:blipFill>
          <a:blip r:embed="rId3" cstate="print"/>
          <a:srcRect/>
          <a:stretch>
            <a:fillRect/>
          </a:stretch>
        </p:blipFill>
        <p:spPr bwMode="auto">
          <a:xfrm>
            <a:off x="457200" y="228600"/>
            <a:ext cx="8229600" cy="5754688"/>
          </a:xfrm>
          <a:prstGeom prst="rect">
            <a:avLst/>
          </a:prstGeom>
          <a:noFill/>
          <a:ln w="9525">
            <a:noFill/>
            <a:miter lim="800000"/>
            <a:headEnd/>
            <a:tailEnd/>
          </a:ln>
        </p:spPr>
      </p:pic>
      <p:sp>
        <p:nvSpPr>
          <p:cNvPr id="43010" name="Text Box 5"/>
          <p:cNvSpPr txBox="1">
            <a:spLocks noChangeArrowheads="1"/>
          </p:cNvSpPr>
          <p:nvPr/>
        </p:nvSpPr>
        <p:spPr bwMode="auto">
          <a:xfrm>
            <a:off x="609600" y="6019800"/>
            <a:ext cx="8077200" cy="457200"/>
          </a:xfrm>
          <a:prstGeom prst="rect">
            <a:avLst/>
          </a:prstGeom>
          <a:noFill/>
          <a:ln w="9525">
            <a:noFill/>
            <a:miter lim="800000"/>
            <a:headEnd/>
            <a:tailEnd/>
          </a:ln>
        </p:spPr>
        <p:txBody>
          <a:bodyPr>
            <a:spAutoFit/>
          </a:bodyPr>
          <a:lstStyle/>
          <a:p>
            <a:pPr>
              <a:spcBef>
                <a:spcPct val="50000"/>
              </a:spcBef>
            </a:pPr>
            <a:r>
              <a:rPr lang="en-US">
                <a:solidFill>
                  <a:srgbClr val="0066FF"/>
                </a:solidFill>
              </a:rPr>
              <a:t>HHGES Mrs.. Siemen &amp; Mrs.. Thayer’s  Kindergarten 2002-03</a:t>
            </a:r>
          </a:p>
        </p:txBody>
      </p:sp>
    </p:spTree>
  </p:cSld>
  <p:clrMapOvr>
    <a:masterClrMapping/>
  </p:clrMapOvr>
  <p:transition>
    <p:rand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3" descr="C:\Documents and Settings\Owner\My Documents\My Pictures\Kindergarten\Kindergarten 007.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1026" descr="C:\Documents and Settings\Owner\My Documents\My Pictures\Gym.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idx="1"/>
          </p:nvPr>
        </p:nvSpPr>
        <p:spPr>
          <a:xfrm>
            <a:off x="2209800" y="1295400"/>
            <a:ext cx="6477000" cy="4830763"/>
          </a:xfrm>
        </p:spPr>
        <p:txBody>
          <a:bodyPr/>
          <a:lstStyle/>
          <a:p>
            <a:pPr marL="741363" lvl="1" indent="-422275" eaLnBrk="1" hangingPunct="1">
              <a:buFont typeface="Wingdings" pitchFamily="2" charset="2"/>
              <a:buChar char=""/>
            </a:pPr>
            <a:r>
              <a:rPr lang="ru-RU" smtClean="0"/>
              <a:t>Внимание</a:t>
            </a:r>
            <a:endParaRPr lang="en-US" smtClean="0"/>
          </a:p>
          <a:p>
            <a:pPr marL="741363" lvl="1" indent="-422275" eaLnBrk="1" hangingPunct="1">
              <a:buFont typeface="Wingdings" pitchFamily="2" charset="2"/>
              <a:buChar char=""/>
            </a:pPr>
            <a:r>
              <a:rPr lang="ru-RU" smtClean="0"/>
              <a:t>Организация</a:t>
            </a:r>
            <a:endParaRPr lang="en-US" smtClean="0"/>
          </a:p>
          <a:p>
            <a:pPr marL="741363" lvl="1" indent="-422275" eaLnBrk="1" hangingPunct="1">
              <a:buFont typeface="Wingdings" pitchFamily="2" charset="2"/>
              <a:buChar char=""/>
            </a:pPr>
            <a:r>
              <a:rPr lang="ru-RU" smtClean="0"/>
              <a:t>Планирование</a:t>
            </a:r>
            <a:endParaRPr lang="en-US" smtClean="0"/>
          </a:p>
          <a:p>
            <a:pPr marL="741363" lvl="1" indent="-422275" eaLnBrk="1" hangingPunct="1">
              <a:buFont typeface="Wingdings" pitchFamily="2" charset="2"/>
              <a:buChar char=""/>
            </a:pPr>
            <a:r>
              <a:rPr lang="ru-RU" smtClean="0"/>
              <a:t>Гибкость</a:t>
            </a:r>
            <a:endParaRPr lang="en-US" smtClean="0"/>
          </a:p>
          <a:p>
            <a:pPr marL="741363" lvl="1" indent="-422275" eaLnBrk="1" hangingPunct="1">
              <a:spcBef>
                <a:spcPct val="30000"/>
              </a:spcBef>
              <a:buFont typeface="Wingdings" pitchFamily="2" charset="2"/>
              <a:buChar char=""/>
            </a:pPr>
            <a:r>
              <a:rPr lang="ru-RU" smtClean="0"/>
              <a:t>Скорость обработки информации  </a:t>
            </a:r>
            <a:endParaRPr lang="en-US" smtClean="0"/>
          </a:p>
          <a:p>
            <a:pPr marL="741363" lvl="1" indent="-422275" eaLnBrk="1" hangingPunct="1">
              <a:spcBef>
                <a:spcPct val="30000"/>
              </a:spcBef>
              <a:buFont typeface="Wingdings" pitchFamily="2" charset="2"/>
              <a:buChar char=""/>
            </a:pPr>
            <a:r>
              <a:rPr lang="ru-RU" smtClean="0"/>
              <a:t>Постановка целей  </a:t>
            </a:r>
            <a:endParaRPr lang="en-US" smtClean="0"/>
          </a:p>
          <a:p>
            <a:pPr marL="741363" lvl="1" indent="-422275" eaLnBrk="1" hangingPunct="1">
              <a:spcBef>
                <a:spcPct val="30000"/>
              </a:spcBef>
              <a:buFont typeface="Wingdings" pitchFamily="2" charset="2"/>
              <a:buChar char=""/>
            </a:pPr>
            <a:r>
              <a:rPr lang="ru-RU" smtClean="0"/>
              <a:t>Инициация выполнения задания  </a:t>
            </a:r>
            <a:endParaRPr lang="en-US" smtClean="0"/>
          </a:p>
          <a:p>
            <a:pPr marL="741363" lvl="1" indent="-422275" eaLnBrk="1" hangingPunct="1">
              <a:spcBef>
                <a:spcPct val="30000"/>
              </a:spcBef>
              <a:buFont typeface="Wingdings" pitchFamily="2" charset="2"/>
              <a:buChar char=""/>
            </a:pPr>
            <a:r>
              <a:rPr lang="ru-RU" smtClean="0"/>
              <a:t>Продолжение выполнения задания  </a:t>
            </a:r>
            <a:endParaRPr lang="en-US" smtClean="0"/>
          </a:p>
          <a:p>
            <a:pPr marL="741363" lvl="1" indent="-422275" eaLnBrk="1" hangingPunct="1">
              <a:spcBef>
                <a:spcPct val="30000"/>
              </a:spcBef>
              <a:buFont typeface="Wingdings" pitchFamily="2" charset="2"/>
              <a:buChar char=""/>
            </a:pPr>
            <a:r>
              <a:rPr lang="ru-RU" smtClean="0"/>
              <a:t>Саморегуляция </a:t>
            </a:r>
            <a:endParaRPr lang="en-US" smtClean="0"/>
          </a:p>
        </p:txBody>
      </p:sp>
      <p:sp>
        <p:nvSpPr>
          <p:cNvPr id="6" name="Title 1"/>
          <p:cNvSpPr txBox="1">
            <a:spLocks/>
          </p:cNvSpPr>
          <p:nvPr/>
        </p:nvSpPr>
        <p:spPr>
          <a:xfrm>
            <a:off x="0" y="0"/>
            <a:ext cx="9144000" cy="1066800"/>
          </a:xfrm>
          <a:prstGeom prst="rect">
            <a:avLst/>
          </a:prstGeom>
          <a:solidFill>
            <a:schemeClr val="tx2">
              <a:lumMod val="40000"/>
              <a:lumOff val="60000"/>
            </a:schemeClr>
          </a:solidFill>
        </p:spPr>
        <p:txBody>
          <a:bodyPr bIns="91440" anchor="b">
            <a:normAutofit/>
          </a:bodyPr>
          <a:lstStyle/>
          <a:p>
            <a:pPr algn="ctr">
              <a:defRPr/>
            </a:pPr>
            <a:r>
              <a:rPr lang="ru-RU" sz="2800" b="1">
                <a:solidFill>
                  <a:srgbClr val="660066"/>
                </a:solidFill>
                <a:cs typeface="+mn-cs"/>
              </a:rPr>
              <a:t>Сложности с исполнительными функциями</a:t>
            </a:r>
            <a:endParaRPr lang="en-US" sz="2800" b="1">
              <a:solidFill>
                <a:srgbClr val="660066"/>
              </a:solidFill>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854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854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854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854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108547">
                                            <p:txEl>
                                              <p:pRg st="4" end="4"/>
                                            </p:txEl>
                                          </p:spTgt>
                                        </p:tgtEl>
                                        <p:attrNameLst>
                                          <p:attrName>style.visibility</p:attrName>
                                        </p:attrNameLst>
                                      </p:cBhvr>
                                      <p:to>
                                        <p:strVal val="visible"/>
                                      </p:to>
                                    </p:set>
                                    <p:anim calcmode="lin" valueType="num">
                                      <p:cBhvr additive="base">
                                        <p:cTn id="23" dur="1000" fill="hold"/>
                                        <p:tgtEl>
                                          <p:spTgt spid="108547">
                                            <p:txEl>
                                              <p:pRg st="4" end="4"/>
                                            </p:txEl>
                                          </p:spTgt>
                                        </p:tgtEl>
                                        <p:attrNameLst>
                                          <p:attrName>ppt_x</p:attrName>
                                        </p:attrNameLst>
                                      </p:cBhvr>
                                      <p:tavLst>
                                        <p:tav tm="0">
                                          <p:val>
                                            <p:strVal val="0-#ppt_w/2"/>
                                          </p:val>
                                        </p:tav>
                                        <p:tav tm="100000">
                                          <p:val>
                                            <p:strVal val="#ppt_x"/>
                                          </p:val>
                                        </p:tav>
                                      </p:tavLst>
                                    </p:anim>
                                    <p:anim calcmode="lin" valueType="num">
                                      <p:cBhvr additive="base">
                                        <p:cTn id="24" dur="1000" fill="hold"/>
                                        <p:tgtEl>
                                          <p:spTgt spid="10854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108547">
                                            <p:txEl>
                                              <p:pRg st="5" end="5"/>
                                            </p:txEl>
                                          </p:spTgt>
                                        </p:tgtEl>
                                        <p:attrNameLst>
                                          <p:attrName>style.visibility</p:attrName>
                                        </p:attrNameLst>
                                      </p:cBhvr>
                                      <p:to>
                                        <p:strVal val="visible"/>
                                      </p:to>
                                    </p:set>
                                    <p:anim calcmode="lin" valueType="num">
                                      <p:cBhvr additive="base">
                                        <p:cTn id="29" dur="1000" fill="hold"/>
                                        <p:tgtEl>
                                          <p:spTgt spid="108547">
                                            <p:txEl>
                                              <p:pRg st="5" end="5"/>
                                            </p:txEl>
                                          </p:spTgt>
                                        </p:tgtEl>
                                        <p:attrNameLst>
                                          <p:attrName>ppt_x</p:attrName>
                                        </p:attrNameLst>
                                      </p:cBhvr>
                                      <p:tavLst>
                                        <p:tav tm="0">
                                          <p:val>
                                            <p:strVal val="0-#ppt_w/2"/>
                                          </p:val>
                                        </p:tav>
                                        <p:tav tm="100000">
                                          <p:val>
                                            <p:strVal val="#ppt_x"/>
                                          </p:val>
                                        </p:tav>
                                      </p:tavLst>
                                    </p:anim>
                                    <p:anim calcmode="lin" valueType="num">
                                      <p:cBhvr additive="base">
                                        <p:cTn id="30" dur="1000" fill="hold"/>
                                        <p:tgtEl>
                                          <p:spTgt spid="10854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108547">
                                            <p:txEl>
                                              <p:pRg st="6" end="6"/>
                                            </p:txEl>
                                          </p:spTgt>
                                        </p:tgtEl>
                                        <p:attrNameLst>
                                          <p:attrName>style.visibility</p:attrName>
                                        </p:attrNameLst>
                                      </p:cBhvr>
                                      <p:to>
                                        <p:strVal val="visible"/>
                                      </p:to>
                                    </p:set>
                                    <p:anim calcmode="lin" valueType="num">
                                      <p:cBhvr additive="base">
                                        <p:cTn id="35" dur="1000" fill="hold"/>
                                        <p:tgtEl>
                                          <p:spTgt spid="108547">
                                            <p:txEl>
                                              <p:pRg st="6" end="6"/>
                                            </p:txEl>
                                          </p:spTgt>
                                        </p:tgtEl>
                                        <p:attrNameLst>
                                          <p:attrName>ppt_x</p:attrName>
                                        </p:attrNameLst>
                                      </p:cBhvr>
                                      <p:tavLst>
                                        <p:tav tm="0">
                                          <p:val>
                                            <p:strVal val="0-#ppt_w/2"/>
                                          </p:val>
                                        </p:tav>
                                        <p:tav tm="100000">
                                          <p:val>
                                            <p:strVal val="#ppt_x"/>
                                          </p:val>
                                        </p:tav>
                                      </p:tavLst>
                                    </p:anim>
                                    <p:anim calcmode="lin" valueType="num">
                                      <p:cBhvr additive="base">
                                        <p:cTn id="36" dur="1000" fill="hold"/>
                                        <p:tgtEl>
                                          <p:spTgt spid="108547">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nodeType="clickEffect">
                                  <p:stCondLst>
                                    <p:cond delay="0"/>
                                  </p:stCondLst>
                                  <p:childTnLst>
                                    <p:set>
                                      <p:cBhvr>
                                        <p:cTn id="40" dur="1" fill="hold">
                                          <p:stCondLst>
                                            <p:cond delay="0"/>
                                          </p:stCondLst>
                                        </p:cTn>
                                        <p:tgtEl>
                                          <p:spTgt spid="108547">
                                            <p:txEl>
                                              <p:pRg st="7" end="7"/>
                                            </p:txEl>
                                          </p:spTgt>
                                        </p:tgtEl>
                                        <p:attrNameLst>
                                          <p:attrName>style.visibility</p:attrName>
                                        </p:attrNameLst>
                                      </p:cBhvr>
                                      <p:to>
                                        <p:strVal val="visible"/>
                                      </p:to>
                                    </p:set>
                                    <p:anim calcmode="lin" valueType="num">
                                      <p:cBhvr additive="base">
                                        <p:cTn id="41" dur="1000" fill="hold"/>
                                        <p:tgtEl>
                                          <p:spTgt spid="108547">
                                            <p:txEl>
                                              <p:pRg st="7" end="7"/>
                                            </p:txEl>
                                          </p:spTgt>
                                        </p:tgtEl>
                                        <p:attrNameLst>
                                          <p:attrName>ppt_x</p:attrName>
                                        </p:attrNameLst>
                                      </p:cBhvr>
                                      <p:tavLst>
                                        <p:tav tm="0">
                                          <p:val>
                                            <p:strVal val="0-#ppt_w/2"/>
                                          </p:val>
                                        </p:tav>
                                        <p:tav tm="100000">
                                          <p:val>
                                            <p:strVal val="#ppt_x"/>
                                          </p:val>
                                        </p:tav>
                                      </p:tavLst>
                                    </p:anim>
                                    <p:anim calcmode="lin" valueType="num">
                                      <p:cBhvr additive="base">
                                        <p:cTn id="42" dur="1000" fill="hold"/>
                                        <p:tgtEl>
                                          <p:spTgt spid="108547">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nodeType="clickEffect">
                                  <p:stCondLst>
                                    <p:cond delay="0"/>
                                  </p:stCondLst>
                                  <p:childTnLst>
                                    <p:set>
                                      <p:cBhvr>
                                        <p:cTn id="46" dur="1" fill="hold">
                                          <p:stCondLst>
                                            <p:cond delay="0"/>
                                          </p:stCondLst>
                                        </p:cTn>
                                        <p:tgtEl>
                                          <p:spTgt spid="108547">
                                            <p:txEl>
                                              <p:pRg st="8" end="8"/>
                                            </p:txEl>
                                          </p:spTgt>
                                        </p:tgtEl>
                                        <p:attrNameLst>
                                          <p:attrName>style.visibility</p:attrName>
                                        </p:attrNameLst>
                                      </p:cBhvr>
                                      <p:to>
                                        <p:strVal val="visible"/>
                                      </p:to>
                                    </p:set>
                                    <p:anim calcmode="lin" valueType="num">
                                      <p:cBhvr additive="base">
                                        <p:cTn id="47" dur="1000" fill="hold"/>
                                        <p:tgtEl>
                                          <p:spTgt spid="108547">
                                            <p:txEl>
                                              <p:pRg st="8" end="8"/>
                                            </p:txEl>
                                          </p:spTgt>
                                        </p:tgtEl>
                                        <p:attrNameLst>
                                          <p:attrName>ppt_x</p:attrName>
                                        </p:attrNameLst>
                                      </p:cBhvr>
                                      <p:tavLst>
                                        <p:tav tm="0">
                                          <p:val>
                                            <p:strVal val="0-#ppt_w/2"/>
                                          </p:val>
                                        </p:tav>
                                        <p:tav tm="100000">
                                          <p:val>
                                            <p:strVal val="#ppt_x"/>
                                          </p:val>
                                        </p:tav>
                                      </p:tavLst>
                                    </p:anim>
                                    <p:anim calcmode="lin" valueType="num">
                                      <p:cBhvr additive="base">
                                        <p:cTn id="48" dur="1000" fill="hold"/>
                                        <p:tgtEl>
                                          <p:spTgt spid="108547">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3" descr="C:\Documents and Settings\Owner\My Documents\My Pictures\Danny\Swich.bmp"/>
          <p:cNvPicPr>
            <a:picLocks noChangeAspect="1" noChangeArrowheads="1"/>
          </p:cNvPicPr>
          <p:nvPr/>
        </p:nvPicPr>
        <p:blipFill>
          <a:blip r:embed="rId3" cstate="print"/>
          <a:srcRect/>
          <a:stretch>
            <a:fillRect/>
          </a:stretch>
        </p:blipFill>
        <p:spPr bwMode="auto">
          <a:xfrm>
            <a:off x="0" y="0"/>
            <a:ext cx="10515600" cy="681990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4" descr="C:\Documents and Settings\Owner\My Documents\My Pictures\Danny\Dan 007.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6" descr="C:\Documents and Settings\Owner\My Documents\My Pictures\Danny\Dan 016.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1026" descr="C:\Documents and Settings\Owner\My Documents\My Pictures\Danny\Dan 03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descr="C:\Documents and Settings\Owner\My Documents\My Pictures\Danny\Literature.bmp"/>
          <p:cNvPicPr>
            <a:picLocks noChangeAspect="1" noChangeArrowheads="1"/>
          </p:cNvPicPr>
          <p:nvPr/>
        </p:nvPicPr>
        <p:blipFill>
          <a:blip r:embed="rId3" cstate="print"/>
          <a:srcRect/>
          <a:stretch>
            <a:fillRect/>
          </a:stretch>
        </p:blipFill>
        <p:spPr bwMode="auto">
          <a:xfrm>
            <a:off x="0" y="381000"/>
            <a:ext cx="9144000" cy="6016625"/>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2" descr="C:\Documents and Settings\Owner\My Documents\My Pictures\Danny\Dan 044.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rand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2" descr="C:\Documents and Settings\Carol\My Documents\My Pictures\MD students\Connowingo ES\5th grade.JPG"/>
          <p:cNvPicPr>
            <a:picLocks noChangeAspect="1" noChangeArrowheads="1"/>
          </p:cNvPicPr>
          <p:nvPr/>
        </p:nvPicPr>
        <p:blipFill>
          <a:blip r:embed="rId2" cstate="print"/>
          <a:srcRect/>
          <a:stretch>
            <a:fillRect/>
          </a:stretch>
        </p:blipFill>
        <p:spPr bwMode="auto">
          <a:xfrm>
            <a:off x="533400" y="304800"/>
            <a:ext cx="8229600" cy="617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4" descr="C:\Documents and Settings\lorr.CECILTSO\Desktop\presentation MCIE\EMS 3.jpg"/>
          <p:cNvPicPr>
            <a:picLocks noChangeAspect="1" noChangeArrowheads="1"/>
          </p:cNvPicPr>
          <p:nvPr/>
        </p:nvPicPr>
        <p:blipFill>
          <a:blip r:embed="rId3" cstate="print"/>
          <a:srcRect/>
          <a:stretch>
            <a:fillRect/>
          </a:stretch>
        </p:blipFill>
        <p:spPr bwMode="auto">
          <a:xfrm>
            <a:off x="-3810000" y="-1344613"/>
            <a:ext cx="12954000" cy="8851901"/>
          </a:xfrm>
          <a:prstGeom prst="rect">
            <a:avLst/>
          </a:prstGeom>
          <a:noFill/>
          <a:ln w="9525">
            <a:noFill/>
            <a:miter lim="800000"/>
            <a:headEnd/>
            <a:tailEnd/>
          </a:ln>
        </p:spPr>
      </p:pic>
    </p:spTree>
  </p:cSld>
  <p:clrMapOvr>
    <a:masterClrMapping/>
  </p:clrMapOvr>
  <p:transition advClick="0" advTm="600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2" descr="C:\Documents and Settings\Carol\My Documents\My Pictures\MD students\Bay View ES pics\DSCN1400.JPG"/>
          <p:cNvPicPr>
            <a:picLocks noChangeAspect="1" noChangeArrowheads="1"/>
          </p:cNvPicPr>
          <p:nvPr/>
        </p:nvPicPr>
        <p:blipFill>
          <a:blip r:embed="rId2" cstate="print"/>
          <a:srcRect/>
          <a:stretch>
            <a:fillRect/>
          </a:stretch>
        </p:blipFill>
        <p:spPr bwMode="auto">
          <a:xfrm>
            <a:off x="304800" y="-152400"/>
            <a:ext cx="8636000" cy="6477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3" descr="C:\Documents and Settings\lorr.CECILTSO\Desktop\PVM inclusion 3.jpg"/>
          <p:cNvPicPr>
            <a:picLocks noChangeAspect="1" noChangeArrowheads="1"/>
          </p:cNvPicPr>
          <p:nvPr/>
        </p:nvPicPr>
        <p:blipFill>
          <a:blip r:embed="rId2" cstate="print"/>
          <a:srcRect/>
          <a:stretch>
            <a:fillRect/>
          </a:stretch>
        </p:blipFill>
        <p:spPr bwMode="auto">
          <a:xfrm>
            <a:off x="0" y="-38100"/>
            <a:ext cx="9220200" cy="6899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Content Placeholder 16"/>
          <p:cNvSpPr>
            <a:spLocks noGrp="1"/>
          </p:cNvSpPr>
          <p:nvPr>
            <p:ph idx="1"/>
          </p:nvPr>
        </p:nvSpPr>
        <p:spPr>
          <a:xfrm>
            <a:off x="1371600" y="1143000"/>
            <a:ext cx="7086600" cy="5257800"/>
          </a:xfrm>
        </p:spPr>
        <p:txBody>
          <a:bodyPr/>
          <a:lstStyle/>
          <a:p>
            <a:pPr eaLnBrk="1" fontAlgn="ctr" hangingPunct="1">
              <a:spcBef>
                <a:spcPts val="1200"/>
              </a:spcBef>
              <a:buFont typeface="Arial" charset="0"/>
              <a:buNone/>
            </a:pPr>
            <a:r>
              <a:rPr lang="ru-RU" sz="2000" b="1" i="1" smtClean="0"/>
              <a:t>Сложно</a:t>
            </a:r>
            <a:r>
              <a:rPr lang="en-US" sz="2000" b="1" i="1" smtClean="0"/>
              <a:t>:</a:t>
            </a:r>
          </a:p>
          <a:p>
            <a:pPr eaLnBrk="1" fontAlgn="ctr" hangingPunct="1">
              <a:spcBef>
                <a:spcPts val="1200"/>
              </a:spcBef>
              <a:buFont typeface="Wingdings" pitchFamily="2" charset="2"/>
              <a:buChar char="ü"/>
            </a:pPr>
            <a:r>
              <a:rPr lang="ru-RU" sz="2000" smtClean="0"/>
              <a:t>Строить планы</a:t>
            </a:r>
            <a:endParaRPr lang="en-US" sz="2000" smtClean="0"/>
          </a:p>
          <a:p>
            <a:pPr eaLnBrk="1" fontAlgn="ctr" hangingPunct="1">
              <a:spcBef>
                <a:spcPts val="1200"/>
              </a:spcBef>
              <a:buFont typeface="Wingdings" pitchFamily="2" charset="2"/>
              <a:buChar char="ü"/>
            </a:pPr>
            <a:r>
              <a:rPr lang="ru-RU" sz="2000" smtClean="0"/>
              <a:t>Следить за временем и заканчивать работу во время  </a:t>
            </a:r>
            <a:endParaRPr lang="en-US" sz="2000" smtClean="0"/>
          </a:p>
          <a:p>
            <a:pPr eaLnBrk="1" fontAlgn="ctr" hangingPunct="1">
              <a:spcBef>
                <a:spcPts val="1200"/>
              </a:spcBef>
              <a:buFont typeface="Wingdings" pitchFamily="2" charset="2"/>
              <a:buChar char="ü"/>
            </a:pPr>
            <a:r>
              <a:rPr lang="ru-RU" sz="2000" smtClean="0"/>
              <a:t>Следить более, чем за одной вещью, одновременно  </a:t>
            </a:r>
            <a:endParaRPr lang="en-US" sz="2000" smtClean="0"/>
          </a:p>
          <a:p>
            <a:pPr eaLnBrk="1" fontAlgn="ctr" hangingPunct="1">
              <a:spcBef>
                <a:spcPts val="1200"/>
              </a:spcBef>
              <a:buFont typeface="Wingdings" pitchFamily="2" charset="2"/>
              <a:buChar char="ü"/>
            </a:pPr>
            <a:r>
              <a:rPr lang="ru-RU" sz="2000" smtClean="0"/>
              <a:t>Учитывать прежний опыт и применять его в ходе дискуссии</a:t>
            </a:r>
            <a:endParaRPr lang="en-US" sz="2000" smtClean="0"/>
          </a:p>
          <a:p>
            <a:pPr eaLnBrk="1" fontAlgn="ctr" hangingPunct="1">
              <a:spcBef>
                <a:spcPts val="1200"/>
              </a:spcBef>
              <a:buFont typeface="Wingdings" pitchFamily="2" charset="2"/>
              <a:buChar char="ü"/>
            </a:pPr>
            <a:r>
              <a:rPr lang="ru-RU" sz="2000" smtClean="0"/>
              <a:t>Оценивать идеи и рефлексировать о выполненной работе  </a:t>
            </a:r>
            <a:endParaRPr lang="en-US" sz="2000" smtClean="0"/>
          </a:p>
          <a:p>
            <a:pPr eaLnBrk="1" fontAlgn="ctr" hangingPunct="1">
              <a:spcBef>
                <a:spcPts val="1200"/>
              </a:spcBef>
              <a:buFont typeface="Wingdings" pitchFamily="2" charset="2"/>
              <a:buChar char="ü"/>
            </a:pPr>
            <a:r>
              <a:rPr lang="ru-RU" sz="2000" smtClean="0"/>
              <a:t>Изменять свое мнение и корректировать что-то в процессе мышления, чтения и письма  </a:t>
            </a:r>
            <a:endParaRPr lang="en-US" sz="2000" smtClean="0"/>
          </a:p>
          <a:p>
            <a:pPr eaLnBrk="1" fontAlgn="ctr" hangingPunct="1">
              <a:spcBef>
                <a:spcPts val="1200"/>
              </a:spcBef>
              <a:buFont typeface="Wingdings" pitchFamily="2" charset="2"/>
              <a:buChar char="ü"/>
            </a:pPr>
            <a:r>
              <a:rPr lang="ru-RU" sz="2000" smtClean="0"/>
              <a:t>Просить о помощи или искать больше информации, если это необходимо  </a:t>
            </a:r>
            <a:endParaRPr lang="en-US" sz="2000" smtClean="0"/>
          </a:p>
          <a:p>
            <a:pPr eaLnBrk="1" fontAlgn="ctr" hangingPunct="1">
              <a:spcBef>
                <a:spcPts val="1200"/>
              </a:spcBef>
              <a:buFont typeface="Wingdings" pitchFamily="2" charset="2"/>
              <a:buChar char="ü"/>
            </a:pPr>
            <a:r>
              <a:rPr lang="ru-RU" sz="2000" smtClean="0"/>
              <a:t>Участвовать в работе группы  </a:t>
            </a:r>
            <a:endParaRPr lang="en-US" sz="2000" smtClean="0"/>
          </a:p>
          <a:p>
            <a:pPr eaLnBrk="1" fontAlgn="ctr" hangingPunct="1">
              <a:spcBef>
                <a:spcPts val="1200"/>
              </a:spcBef>
              <a:buFont typeface="Wingdings" pitchFamily="2" charset="2"/>
              <a:buChar char="ü"/>
            </a:pPr>
            <a:r>
              <a:rPr lang="ru-RU" sz="2000" smtClean="0"/>
              <a:t>Ждать момента, когда спросят, чтобы заговорить  </a:t>
            </a:r>
            <a:endParaRPr lang="en-US" sz="2000" smtClean="0"/>
          </a:p>
        </p:txBody>
      </p:sp>
      <p:sp>
        <p:nvSpPr>
          <p:cNvPr id="6" name="Title 1"/>
          <p:cNvSpPr txBox="1">
            <a:spLocks/>
          </p:cNvSpPr>
          <p:nvPr/>
        </p:nvSpPr>
        <p:spPr>
          <a:xfrm>
            <a:off x="0" y="0"/>
            <a:ext cx="9144000" cy="1066800"/>
          </a:xfrm>
          <a:prstGeom prst="rect">
            <a:avLst/>
          </a:prstGeom>
          <a:solidFill>
            <a:schemeClr val="tx2">
              <a:lumMod val="40000"/>
              <a:lumOff val="60000"/>
            </a:schemeClr>
          </a:solidFill>
        </p:spPr>
        <p:txBody>
          <a:bodyPr bIns="91440" anchor="b">
            <a:normAutofit/>
          </a:bodyPr>
          <a:lstStyle/>
          <a:p>
            <a:pPr algn="ctr">
              <a:defRPr/>
            </a:pPr>
            <a:r>
              <a:rPr lang="ru-RU" sz="2800" b="1">
                <a:solidFill>
                  <a:srgbClr val="660066"/>
                </a:solidFill>
                <a:cs typeface="+mn-cs"/>
              </a:rPr>
              <a:t>Сложности с исполнительными функциями</a:t>
            </a:r>
            <a:endParaRPr lang="en-US" sz="2800" b="1">
              <a:solidFill>
                <a:srgbClr val="660066"/>
              </a:solidFill>
              <a:cs typeface="+mn-cs"/>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1" descr="303907_2287487117326_5112226_n.jpg"/>
          <p:cNvPicPr>
            <a:picLocks noChangeAspect="1"/>
          </p:cNvPicPr>
          <p:nvPr/>
        </p:nvPicPr>
        <p:blipFill>
          <a:blip r:embed="rId2" cstate="print"/>
          <a:srcRect/>
          <a:stretch>
            <a:fillRect/>
          </a:stretch>
        </p:blipFill>
        <p:spPr bwMode="auto">
          <a:xfrm>
            <a:off x="0" y="852488"/>
            <a:ext cx="9144000" cy="5153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p:cNvSpPr>
            <a:spLocks noGrp="1"/>
          </p:cNvSpPr>
          <p:nvPr>
            <p:ph type="title"/>
          </p:nvPr>
        </p:nvSpPr>
        <p:spPr/>
        <p:txBody>
          <a:bodyPr/>
          <a:lstStyle/>
          <a:p>
            <a:endParaRPr lang="ru-RU" smtClean="0"/>
          </a:p>
        </p:txBody>
      </p:sp>
      <p:pic>
        <p:nvPicPr>
          <p:cNvPr id="67586" name="Content Placeholder 3" descr="1002997_10201391280894658_1169632194_n (1).jpg"/>
          <p:cNvPicPr>
            <a:picLocks noGrp="1" noChangeAspect="1"/>
          </p:cNvPicPr>
          <p:nvPr>
            <p:ph idx="1"/>
          </p:nvPr>
        </p:nvPicPr>
        <p:blipFill>
          <a:blip r:embed="rId2" cstate="print"/>
          <a:srcRect/>
          <a:stretch>
            <a:fillRect/>
          </a:stretch>
        </p:blipFill>
        <p:spPr>
          <a:xfrm>
            <a:off x="1554163" y="1600200"/>
            <a:ext cx="6035675" cy="4525963"/>
          </a:xfr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ChangeArrowheads="1"/>
          </p:cNvSpPr>
          <p:nvPr>
            <p:ph type="title"/>
          </p:nvPr>
        </p:nvSpPr>
        <p:spPr>
          <a:xfrm>
            <a:off x="0" y="0"/>
            <a:ext cx="9144000" cy="1143000"/>
          </a:xfrm>
          <a:solidFill>
            <a:schemeClr val="tx2"/>
          </a:solidFill>
        </p:spPr>
        <p:txBody>
          <a:bodyPr>
            <a:normAutofit fontScale="90000"/>
          </a:bodyPr>
          <a:lstStyle/>
          <a:p>
            <a:pPr eaLnBrk="1" hangingPunct="1">
              <a:defRPr/>
            </a:pPr>
            <a:r>
              <a:rPr lang="ru-RU" sz="3600" smtClean="0">
                <a:solidFill>
                  <a:schemeClr val="bg1"/>
                </a:solidFill>
              </a:rPr>
              <a:t>Матрица планирования установленной практики</a:t>
            </a:r>
            <a:endParaRPr lang="en-US" sz="3600" smtClean="0">
              <a:solidFill>
                <a:schemeClr val="bg1"/>
              </a:solidFill>
            </a:endParaRPr>
          </a:p>
        </p:txBody>
      </p:sp>
      <p:graphicFrame>
        <p:nvGraphicFramePr>
          <p:cNvPr id="56415" name="Group 95"/>
          <p:cNvGraphicFramePr>
            <a:graphicFrameLocks noGrp="1"/>
          </p:cNvGraphicFramePr>
          <p:nvPr/>
        </p:nvGraphicFramePr>
        <p:xfrm>
          <a:off x="304800" y="1371600"/>
          <a:ext cx="3352800" cy="5491163"/>
        </p:xfrm>
        <a:graphic>
          <a:graphicData uri="http://schemas.openxmlformats.org/drawingml/2006/table">
            <a:tbl>
              <a:tblPr/>
              <a:tblGrid>
                <a:gridCol w="1295400"/>
                <a:gridCol w="2057400"/>
              </a:tblGrid>
              <a:tr h="1146175">
                <a:tc>
                  <a:txBody>
                    <a:bodyPr/>
                    <a:lstStyle/>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ru-RU" sz="1500" b="1" i="0" u="none" strike="noStrike" cap="none" normalizeH="0" baseline="0" smtClean="0">
                          <a:ln>
                            <a:noFill/>
                          </a:ln>
                          <a:solidFill>
                            <a:schemeClr val="tx1"/>
                          </a:solidFill>
                          <a:effectLst/>
                          <a:latin typeface="Arial" charset="0"/>
                        </a:rPr>
                        <a:t>Когда</a:t>
                      </a:r>
                      <a:r>
                        <a:rPr kumimoji="0" lang="en-US" sz="1500" b="1" i="0" u="none" strike="noStrike" cap="none" normalizeH="0" baseline="0" smtClean="0">
                          <a:ln>
                            <a:noFill/>
                          </a:ln>
                          <a:solidFill>
                            <a:schemeClr val="tx1"/>
                          </a:solidFill>
                          <a:effectLst/>
                          <a:latin typeface="Arial" charset="0"/>
                        </a:rPr>
                        <a:t>:</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ru-RU" sz="2000" b="1" i="0" u="none" strike="noStrike" cap="none" normalizeH="0" baseline="0" smtClean="0">
                          <a:ln>
                            <a:noFill/>
                          </a:ln>
                          <a:solidFill>
                            <a:schemeClr val="tx1"/>
                          </a:solidFill>
                          <a:effectLst/>
                          <a:latin typeface="Arial" charset="0"/>
                        </a:rPr>
                        <a:t>Что должны делать ученики</a:t>
                      </a:r>
                      <a:r>
                        <a:rPr kumimoji="0" lang="en-US" sz="2000" b="1" i="0" u="none" strike="noStrike" cap="none" normalizeH="0" baseline="0" smtClean="0">
                          <a:ln>
                            <a:noFill/>
                          </a:ln>
                          <a:solidFill>
                            <a:schemeClr val="tx1"/>
                          </a:solidFill>
                          <a:effectLst/>
                          <a:latin typeface="Arial" charset="0"/>
                        </a:rPr>
                        <a:t>:</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1371600">
                <a:tc>
                  <a:txBody>
                    <a:bodyPr/>
                    <a:lstStyle/>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ru-RU" sz="1400" b="1" i="0" u="none" strike="noStrike" cap="none" normalizeH="0" baseline="0" smtClean="0">
                          <a:ln>
                            <a:noFill/>
                          </a:ln>
                          <a:solidFill>
                            <a:schemeClr val="tx1"/>
                          </a:solidFill>
                          <a:effectLst/>
                          <a:latin typeface="Arial" charset="0"/>
                        </a:rPr>
                        <a:t>Учитель читает лекцию</a:t>
                      </a:r>
                      <a:endParaRPr kumimoji="0" lang="en-US" sz="1400" b="1"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ru-RU" sz="1400" b="1" i="0" u="none" strike="noStrike" cap="none" normalizeH="0" baseline="0" smtClean="0">
                          <a:ln>
                            <a:noFill/>
                          </a:ln>
                          <a:solidFill>
                            <a:srgbClr val="955E4B"/>
                          </a:solidFill>
                          <a:effectLst/>
                          <a:latin typeface="Arial" charset="0"/>
                        </a:rPr>
                        <a:t>Сидеть на местах</a:t>
                      </a:r>
                    </a:p>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ru-RU" sz="1400" b="1" i="0" u="none" strike="noStrike" cap="none" normalizeH="0" baseline="0" smtClean="0">
                          <a:ln>
                            <a:noFill/>
                          </a:ln>
                          <a:solidFill>
                            <a:srgbClr val="955E4B"/>
                          </a:solidFill>
                          <a:effectLst/>
                          <a:latin typeface="Arial" charset="0"/>
                        </a:rPr>
                        <a:t>Слушать</a:t>
                      </a:r>
                    </a:p>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ru-RU" sz="1400" b="1" i="0" u="none" strike="noStrike" cap="none" normalizeH="0" baseline="0" smtClean="0">
                          <a:ln>
                            <a:noFill/>
                          </a:ln>
                          <a:solidFill>
                            <a:srgbClr val="955E4B"/>
                          </a:solidFill>
                          <a:effectLst/>
                          <a:latin typeface="Arial" charset="0"/>
                        </a:rPr>
                        <a:t>Делать записи </a:t>
                      </a:r>
                    </a:p>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ru-RU" sz="1400" b="1" i="0" u="none" strike="noStrike" cap="none" normalizeH="0" baseline="0" smtClean="0">
                          <a:ln>
                            <a:noFill/>
                          </a:ln>
                          <a:solidFill>
                            <a:srgbClr val="955E4B"/>
                          </a:solidFill>
                          <a:effectLst/>
                          <a:latin typeface="Arial" charset="0"/>
                        </a:rPr>
                        <a:t>Отвечать на вопросы  </a:t>
                      </a:r>
                      <a:endParaRPr kumimoji="0" lang="en-US" sz="1400" b="1" i="0" u="none" strike="noStrike" cap="none" normalizeH="0" baseline="0" smtClean="0">
                        <a:ln>
                          <a:noFill/>
                        </a:ln>
                        <a:solidFill>
                          <a:srgbClr val="955E4B"/>
                        </a:solidFill>
                        <a:effectLst/>
                        <a:latin typeface="Arial"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1601788">
                <a:tc>
                  <a:txBody>
                    <a:bodyPr/>
                    <a:lstStyle/>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ru-RU" sz="1400" b="1" i="0" u="none" strike="noStrike" cap="none" normalizeH="0" baseline="0" smtClean="0">
                          <a:ln>
                            <a:noFill/>
                          </a:ln>
                          <a:solidFill>
                            <a:schemeClr val="tx1"/>
                          </a:solidFill>
                          <a:effectLst/>
                          <a:latin typeface="Arial" charset="0"/>
                        </a:rPr>
                        <a:t>Ученики работают в группах  </a:t>
                      </a:r>
                      <a:endParaRPr kumimoji="0" lang="en-US" sz="1400" b="1"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ru-RU" sz="1400" b="1" i="0" u="none" strike="noStrike" cap="none" normalizeH="0" baseline="0" smtClean="0">
                          <a:ln>
                            <a:noFill/>
                          </a:ln>
                          <a:solidFill>
                            <a:srgbClr val="955E4B"/>
                          </a:solidFill>
                          <a:effectLst/>
                          <a:latin typeface="Arial" charset="0"/>
                        </a:rPr>
                        <a:t>Выполнять данную роль  </a:t>
                      </a:r>
                      <a:endParaRPr kumimoji="0" lang="en-US" sz="1400" b="1" i="0" u="none" strike="noStrike" cap="none" normalizeH="0" baseline="0" smtClean="0">
                        <a:ln>
                          <a:noFill/>
                        </a:ln>
                        <a:solidFill>
                          <a:srgbClr val="955E4B"/>
                        </a:solidFill>
                        <a:effectLst/>
                        <a:latin typeface="Arial" charset="0"/>
                      </a:endParaRPr>
                    </a:p>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ru-RU" sz="1400" b="1" i="0" u="none" strike="noStrike" cap="none" normalizeH="0" baseline="0" smtClean="0">
                          <a:ln>
                            <a:noFill/>
                          </a:ln>
                          <a:solidFill>
                            <a:srgbClr val="955E4B"/>
                          </a:solidFill>
                          <a:effectLst/>
                          <a:latin typeface="Arial" charset="0"/>
                        </a:rPr>
                        <a:t>Действовать по очереди  </a:t>
                      </a:r>
                      <a:endParaRPr kumimoji="0" lang="en-US" sz="1400" b="1" i="0" u="none" strike="noStrike" cap="none" normalizeH="0" baseline="0" smtClean="0">
                        <a:ln>
                          <a:noFill/>
                        </a:ln>
                        <a:solidFill>
                          <a:srgbClr val="955E4B"/>
                        </a:solidFill>
                        <a:effectLst/>
                        <a:latin typeface="Arial" charset="0"/>
                      </a:endParaRPr>
                    </a:p>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ru-RU" sz="1400" b="1" i="0" u="none" strike="noStrike" cap="none" normalizeH="0" baseline="0" smtClean="0">
                          <a:ln>
                            <a:noFill/>
                          </a:ln>
                          <a:solidFill>
                            <a:srgbClr val="955E4B"/>
                          </a:solidFill>
                          <a:effectLst/>
                          <a:latin typeface="Arial" charset="0"/>
                        </a:rPr>
                        <a:t>Слушать</a:t>
                      </a:r>
                      <a:endParaRPr kumimoji="0" lang="en-US" sz="1400" b="1" i="0" u="none" strike="noStrike" cap="none" normalizeH="0" baseline="0" smtClean="0">
                        <a:ln>
                          <a:noFill/>
                        </a:ln>
                        <a:solidFill>
                          <a:srgbClr val="955E4B"/>
                        </a:solidFill>
                        <a:effectLst/>
                        <a:latin typeface="Arial" charset="0"/>
                      </a:endParaRPr>
                    </a:p>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ru-RU" sz="1400" b="1" i="0" u="none" strike="noStrike" cap="none" normalizeH="0" baseline="0" smtClean="0">
                          <a:ln>
                            <a:noFill/>
                          </a:ln>
                          <a:solidFill>
                            <a:srgbClr val="955E4B"/>
                          </a:solidFill>
                          <a:effectLst/>
                          <a:latin typeface="Arial" charset="0"/>
                        </a:rPr>
                        <a:t>Уважать мнения друг друга  </a:t>
                      </a:r>
                      <a:endParaRPr kumimoji="0" lang="en-US" sz="1400" b="1" i="0" u="none" strike="noStrike" cap="none" normalizeH="0" baseline="0" smtClean="0">
                        <a:ln>
                          <a:noFill/>
                        </a:ln>
                        <a:solidFill>
                          <a:srgbClr val="955E4B"/>
                        </a:solidFill>
                        <a:effectLst/>
                        <a:latin typeface="Arial"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1198563">
                <a:tc>
                  <a:txBody>
                    <a:bodyPr/>
                    <a:lstStyle/>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ru-RU" sz="1400" b="1" i="0" u="none" strike="noStrike" cap="none" normalizeH="0" baseline="0" smtClean="0">
                          <a:ln>
                            <a:noFill/>
                          </a:ln>
                          <a:solidFill>
                            <a:schemeClr val="tx1"/>
                          </a:solidFill>
                          <a:effectLst/>
                          <a:latin typeface="Arial" charset="0"/>
                        </a:rPr>
                        <a:t>Ученики работают индивидуально за своими партами</a:t>
                      </a:r>
                      <a:endParaRPr kumimoji="0" lang="en-US" sz="1400" b="1"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ru-RU" sz="1400" b="1" i="0" u="none" strike="noStrike" cap="none" normalizeH="0" baseline="0" smtClean="0">
                          <a:ln>
                            <a:noFill/>
                          </a:ln>
                          <a:solidFill>
                            <a:srgbClr val="955E4B"/>
                          </a:solidFill>
                          <a:effectLst/>
                          <a:latin typeface="Arial" charset="0"/>
                        </a:rPr>
                        <a:t>Работать над определенным заданием</a:t>
                      </a:r>
                      <a:endParaRPr kumimoji="0" lang="en-US" sz="1400" b="1" i="0" u="none" strike="noStrike" cap="none" normalizeH="0" baseline="0" smtClean="0">
                        <a:ln>
                          <a:noFill/>
                        </a:ln>
                        <a:solidFill>
                          <a:srgbClr val="955E4B"/>
                        </a:solidFill>
                        <a:effectLst/>
                        <a:latin typeface="Arial" charset="0"/>
                      </a:endParaRPr>
                    </a:p>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ru-RU" sz="1400" b="1" i="0" u="none" strike="noStrike" cap="none" normalizeH="0" baseline="0" smtClean="0">
                          <a:ln>
                            <a:noFill/>
                          </a:ln>
                          <a:solidFill>
                            <a:srgbClr val="955E4B"/>
                          </a:solidFill>
                          <a:effectLst/>
                          <a:latin typeface="Arial" charset="0"/>
                        </a:rPr>
                        <a:t>Закончить работу  </a:t>
                      </a:r>
                      <a:endParaRPr kumimoji="0" lang="en-US" sz="1400" b="1" i="0" u="none" strike="noStrike" cap="none" normalizeH="0" baseline="0" smtClean="0">
                        <a:ln>
                          <a:noFill/>
                        </a:ln>
                        <a:solidFill>
                          <a:srgbClr val="955E4B"/>
                        </a:solidFill>
                        <a:effectLst/>
                        <a:latin typeface="Arial" charset="0"/>
                      </a:endParaRPr>
                    </a:p>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ru-RU" sz="1400" b="1" i="0" u="none" strike="noStrike" cap="none" normalizeH="0" baseline="0" smtClean="0">
                          <a:ln>
                            <a:noFill/>
                          </a:ln>
                          <a:solidFill>
                            <a:srgbClr val="955E4B"/>
                          </a:solidFill>
                          <a:effectLst/>
                          <a:latin typeface="Arial" charset="0"/>
                        </a:rPr>
                        <a:t>Просить помочь, если нужно  </a:t>
                      </a:r>
                      <a:endParaRPr kumimoji="0" lang="en-US" sz="1400" b="1" i="0" u="none" strike="noStrike" cap="none" normalizeH="0" baseline="0" smtClean="0">
                        <a:ln>
                          <a:noFill/>
                        </a:ln>
                        <a:solidFill>
                          <a:srgbClr val="955E4B"/>
                        </a:solidFill>
                        <a:effectLst/>
                        <a:latin typeface="Arial"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r>
            </a:tbl>
          </a:graphicData>
        </a:graphic>
      </p:graphicFrame>
      <p:graphicFrame>
        <p:nvGraphicFramePr>
          <p:cNvPr id="56392" name="Group 72"/>
          <p:cNvGraphicFramePr>
            <a:graphicFrameLocks noGrp="1"/>
          </p:cNvGraphicFramePr>
          <p:nvPr/>
        </p:nvGraphicFramePr>
        <p:xfrm>
          <a:off x="6172200" y="1371600"/>
          <a:ext cx="2667000" cy="5187316"/>
        </p:xfrm>
        <a:graphic>
          <a:graphicData uri="http://schemas.openxmlformats.org/drawingml/2006/table">
            <a:tbl>
              <a:tblPr/>
              <a:tblGrid>
                <a:gridCol w="2667000"/>
              </a:tblGrid>
              <a:tr h="806450">
                <a:tc>
                  <a:txBody>
                    <a:bodyPr/>
                    <a:lstStyle/>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ru-RU" sz="2000" b="1" i="0" u="none" strike="noStrike" cap="none" normalizeH="0" baseline="0" smtClean="0">
                          <a:ln>
                            <a:noFill/>
                          </a:ln>
                          <a:solidFill>
                            <a:schemeClr val="tx1"/>
                          </a:solidFill>
                          <a:effectLst/>
                          <a:latin typeface="Arial" charset="0"/>
                        </a:rPr>
                        <a:t>Поддержка</a:t>
                      </a:r>
                      <a:r>
                        <a:rPr kumimoji="0" lang="en-US" sz="2000" b="1" i="0" u="none" strike="noStrike" cap="none" normalizeH="0" baseline="0" smtClean="0">
                          <a:ln>
                            <a:noFill/>
                          </a:ln>
                          <a:solidFill>
                            <a:schemeClr val="tx1"/>
                          </a:solidFill>
                          <a:effectLst/>
                          <a:latin typeface="Arial" charset="0"/>
                        </a:rPr>
                        <a:t>:</a:t>
                      </a:r>
                    </a:p>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endParaRPr kumimoji="0" lang="en-US" sz="2000" b="1"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endParaRPr kumimoji="0" lang="en-US" sz="2000" b="1"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73163">
                <a:tc>
                  <a:txBody>
                    <a:bodyPr/>
                    <a:lstStyle/>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ru-RU" sz="1400" b="1" i="0" u="none" strike="noStrike" cap="none" normalizeH="0" baseline="0" smtClean="0">
                          <a:ln>
                            <a:noFill/>
                          </a:ln>
                          <a:solidFill>
                            <a:srgbClr val="A50021"/>
                          </a:solidFill>
                          <a:effectLst/>
                          <a:latin typeface="Arial" charset="0"/>
                        </a:rPr>
                        <a:t>Сидеть ближе к доске</a:t>
                      </a:r>
                      <a:endParaRPr kumimoji="0" lang="en-US" sz="1400" b="1" i="0" u="none" strike="noStrike" cap="none" normalizeH="0" baseline="0" smtClean="0">
                        <a:ln>
                          <a:noFill/>
                        </a:ln>
                        <a:solidFill>
                          <a:srgbClr val="A50021"/>
                        </a:solidFill>
                        <a:effectLst/>
                        <a:latin typeface="Arial" charset="0"/>
                      </a:endParaRPr>
                    </a:p>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ru-RU" sz="1400" b="1" i="0" u="none" strike="noStrike" cap="none" normalizeH="0" baseline="0" smtClean="0">
                          <a:ln>
                            <a:noFill/>
                          </a:ln>
                          <a:solidFill>
                            <a:srgbClr val="A50021"/>
                          </a:solidFill>
                          <a:effectLst/>
                          <a:latin typeface="Arial" charset="0"/>
                        </a:rPr>
                        <a:t>Партнер помогает делать записи  </a:t>
                      </a:r>
                      <a:endParaRPr kumimoji="0" lang="en-US" sz="1400" b="1" i="0" u="none" strike="noStrike" cap="none" normalizeH="0" baseline="0" smtClean="0">
                        <a:ln>
                          <a:noFill/>
                        </a:ln>
                        <a:solidFill>
                          <a:srgbClr val="A50021"/>
                        </a:solidFill>
                        <a:effectLst/>
                        <a:latin typeface="Arial" charset="0"/>
                      </a:endParaRPr>
                    </a:p>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ru-RU" sz="1400" b="1" i="0" u="none" strike="noStrike" cap="none" normalizeH="0" baseline="0" smtClean="0">
                          <a:ln>
                            <a:noFill/>
                          </a:ln>
                          <a:solidFill>
                            <a:srgbClr val="A50021"/>
                          </a:solidFill>
                          <a:effectLst/>
                          <a:latin typeface="Arial" charset="0"/>
                        </a:rPr>
                        <a:t>Копии записей  </a:t>
                      </a:r>
                      <a:endParaRPr kumimoji="0" lang="en-US" sz="1400" b="1" i="0" u="none" strike="noStrike" cap="none" normalizeH="0" baseline="0" smtClean="0">
                        <a:ln>
                          <a:noFill/>
                        </a:ln>
                        <a:solidFill>
                          <a:srgbClr val="A50021"/>
                        </a:solidFill>
                        <a:effectLst/>
                        <a:latin typeface="Arial" charset="0"/>
                      </a:endParaRPr>
                    </a:p>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ru-RU" sz="1400" b="1" i="0" u="none" strike="noStrike" cap="none" normalizeH="0" baseline="0" smtClean="0">
                          <a:ln>
                            <a:noFill/>
                          </a:ln>
                          <a:solidFill>
                            <a:srgbClr val="A50021"/>
                          </a:solidFill>
                          <a:effectLst/>
                          <a:latin typeface="Arial" charset="0"/>
                        </a:rPr>
                        <a:t>Коммуникативное устройство  </a:t>
                      </a:r>
                      <a:endParaRPr kumimoji="0" lang="en-US" sz="1400" b="1" i="0" u="none" strike="noStrike" cap="none" normalizeH="0" baseline="0" smtClean="0">
                        <a:ln>
                          <a:noFill/>
                        </a:ln>
                        <a:solidFill>
                          <a:srgbClr val="A5002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601788">
                <a:tc>
                  <a:txBody>
                    <a:bodyPr/>
                    <a:lstStyle/>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ru-RU" sz="1400" b="1" i="0" u="none" strike="noStrike" cap="none" normalizeH="0" baseline="0" smtClean="0">
                          <a:ln>
                            <a:noFill/>
                          </a:ln>
                          <a:solidFill>
                            <a:srgbClr val="A50021"/>
                          </a:solidFill>
                          <a:effectLst/>
                          <a:latin typeface="Arial" charset="0"/>
                        </a:rPr>
                        <a:t>Визуализация заданий  </a:t>
                      </a:r>
                      <a:endParaRPr kumimoji="0" lang="en-US" sz="1400" b="1" i="0" u="none" strike="noStrike" cap="none" normalizeH="0" baseline="0" smtClean="0">
                        <a:ln>
                          <a:noFill/>
                        </a:ln>
                        <a:solidFill>
                          <a:srgbClr val="A50021"/>
                        </a:solidFill>
                        <a:effectLst/>
                        <a:latin typeface="Arial" charset="0"/>
                      </a:endParaRPr>
                    </a:p>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ru-RU" sz="1400" b="1" i="0" u="none" strike="noStrike" cap="none" normalizeH="0" baseline="0" smtClean="0">
                          <a:ln>
                            <a:noFill/>
                          </a:ln>
                          <a:solidFill>
                            <a:srgbClr val="A50021"/>
                          </a:solidFill>
                          <a:effectLst/>
                          <a:latin typeface="Arial" charset="0"/>
                        </a:rPr>
                        <a:t>Напоминание правил групповой работы перед началом  </a:t>
                      </a:r>
                      <a:endParaRPr kumimoji="0" lang="en-US" sz="1400" b="1" i="0" u="none" strike="noStrike" cap="none" normalizeH="0" baseline="0" smtClean="0">
                        <a:ln>
                          <a:noFill/>
                        </a:ln>
                        <a:solidFill>
                          <a:srgbClr val="A50021"/>
                        </a:solidFill>
                        <a:effectLst/>
                        <a:latin typeface="Arial" charset="0"/>
                      </a:endParaRPr>
                    </a:p>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ru-RU" sz="1400" b="1" i="0" u="none" strike="noStrike" cap="none" normalizeH="0" baseline="0" smtClean="0">
                          <a:ln>
                            <a:noFill/>
                          </a:ln>
                          <a:solidFill>
                            <a:srgbClr val="A50021"/>
                          </a:solidFill>
                          <a:effectLst/>
                          <a:latin typeface="Arial" charset="0"/>
                        </a:rPr>
                        <a:t>Коммуникативное устройство  </a:t>
                      </a:r>
                      <a:endParaRPr kumimoji="0" lang="en-US" sz="1400" b="1" i="0" u="none" strike="noStrike" cap="none" normalizeH="0" baseline="0" smtClean="0">
                        <a:ln>
                          <a:noFill/>
                        </a:ln>
                        <a:solidFill>
                          <a:srgbClr val="A5002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08088">
                <a:tc>
                  <a:txBody>
                    <a:bodyPr/>
                    <a:lstStyle/>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ru-RU" sz="1400" b="1" i="0" u="none" strike="noStrike" cap="none" normalizeH="0" baseline="0" smtClean="0">
                          <a:ln>
                            <a:noFill/>
                          </a:ln>
                          <a:solidFill>
                            <a:srgbClr val="A50021"/>
                          </a:solidFill>
                          <a:effectLst/>
                          <a:latin typeface="Arial" charset="0"/>
                        </a:rPr>
                        <a:t>Выбор задания для работы  </a:t>
                      </a:r>
                      <a:endParaRPr kumimoji="0" lang="en-US" sz="1400" b="1" i="0" u="none" strike="noStrike" cap="none" normalizeH="0" baseline="0" smtClean="0">
                        <a:ln>
                          <a:noFill/>
                        </a:ln>
                        <a:solidFill>
                          <a:srgbClr val="A50021"/>
                        </a:solidFill>
                        <a:effectLst/>
                        <a:latin typeface="Arial" charset="0"/>
                      </a:endParaRPr>
                    </a:p>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ru-RU" sz="1400" b="1" i="0" u="none" strike="noStrike" cap="none" normalizeH="0" baseline="0" smtClean="0">
                          <a:ln>
                            <a:noFill/>
                          </a:ln>
                          <a:solidFill>
                            <a:srgbClr val="A50021"/>
                          </a:solidFill>
                          <a:effectLst/>
                          <a:latin typeface="Arial" charset="0"/>
                        </a:rPr>
                        <a:t>Карточка </a:t>
                      </a:r>
                      <a:r>
                        <a:rPr kumimoji="0" lang="en-US" sz="1400" b="1" i="0" u="none" strike="noStrike" cap="none" normalizeH="0" baseline="0" smtClean="0">
                          <a:ln>
                            <a:noFill/>
                          </a:ln>
                          <a:solidFill>
                            <a:srgbClr val="A50021"/>
                          </a:solidFill>
                          <a:effectLst/>
                          <a:latin typeface="Arial" charset="0"/>
                        </a:rPr>
                        <a:t>“</a:t>
                      </a:r>
                      <a:r>
                        <a:rPr kumimoji="0" lang="ru-RU" sz="1400" b="1" i="0" u="none" strike="noStrike" cap="none" normalizeH="0" baseline="0" smtClean="0">
                          <a:ln>
                            <a:noFill/>
                          </a:ln>
                          <a:solidFill>
                            <a:srgbClr val="A50021"/>
                          </a:solidFill>
                          <a:effectLst/>
                          <a:latin typeface="Arial" charset="0"/>
                        </a:rPr>
                        <a:t>Помощь</a:t>
                      </a:r>
                      <a:r>
                        <a:rPr kumimoji="0" lang="en-US" sz="1400" b="1" i="0" u="none" strike="noStrike" cap="none" normalizeH="0" baseline="0" smtClean="0">
                          <a:ln>
                            <a:noFill/>
                          </a:ln>
                          <a:solidFill>
                            <a:srgbClr val="A50021"/>
                          </a:solidFill>
                          <a:effectLst/>
                          <a:latin typeface="Arial" charset="0"/>
                        </a:rPr>
                        <a:t>” </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56416" name="Group 96"/>
          <p:cNvGraphicFramePr>
            <a:graphicFrameLocks noGrp="1"/>
          </p:cNvGraphicFramePr>
          <p:nvPr/>
        </p:nvGraphicFramePr>
        <p:xfrm>
          <a:off x="3733800" y="1371600"/>
          <a:ext cx="2286000" cy="5502593"/>
        </p:xfrm>
        <a:graphic>
          <a:graphicData uri="http://schemas.openxmlformats.org/drawingml/2006/table">
            <a:tbl>
              <a:tblPr/>
              <a:tblGrid>
                <a:gridCol w="2286000"/>
              </a:tblGrid>
              <a:tr h="1052513">
                <a:tc>
                  <a:txBody>
                    <a:bodyPr/>
                    <a:lstStyle/>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ru-RU" sz="2000" b="1" i="0" u="none" strike="noStrike" cap="none" normalizeH="0" baseline="0" smtClean="0">
                          <a:ln>
                            <a:noFill/>
                          </a:ln>
                          <a:solidFill>
                            <a:schemeClr val="tx1"/>
                          </a:solidFill>
                          <a:effectLst/>
                          <a:latin typeface="Arial" charset="0"/>
                        </a:rPr>
                        <a:t>Что будет делать ученик</a:t>
                      </a:r>
                      <a:r>
                        <a:rPr kumimoji="0" lang="en-US" sz="2000" b="1" i="0" u="none" strike="noStrike" cap="none" normalizeH="0" baseline="0" smtClean="0">
                          <a:ln>
                            <a:noFill/>
                          </a:ln>
                          <a:solidFill>
                            <a:schemeClr val="tx1"/>
                          </a:solidFill>
                          <a:effectLst/>
                          <a:latin typeface="Arial" charset="0"/>
                        </a:rPr>
                        <a:t>:</a:t>
                      </a:r>
                    </a:p>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endParaRPr kumimoji="0" lang="en-US" sz="2000" b="1"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71600">
                <a:tc>
                  <a:txBody>
                    <a:bodyPr/>
                    <a:lstStyle/>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ru-RU" sz="1400" b="1" i="0" u="none" strike="noStrike" cap="none" normalizeH="0" baseline="0" smtClean="0">
                          <a:ln>
                            <a:noFill/>
                          </a:ln>
                          <a:solidFill>
                            <a:schemeClr val="tx2"/>
                          </a:solidFill>
                          <a:effectLst/>
                          <a:latin typeface="Arial" charset="0"/>
                        </a:rPr>
                        <a:t>Сидеть на месте  </a:t>
                      </a:r>
                      <a:endParaRPr kumimoji="0" lang="en-US" sz="1400" b="1" i="0" u="none" strike="noStrike" cap="none" normalizeH="0" baseline="0" smtClean="0">
                        <a:ln>
                          <a:noFill/>
                        </a:ln>
                        <a:solidFill>
                          <a:schemeClr val="tx2"/>
                        </a:solidFill>
                        <a:effectLst/>
                        <a:latin typeface="Arial" charset="0"/>
                      </a:endParaRPr>
                    </a:p>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ru-RU" sz="1400" b="1" i="0" u="none" strike="noStrike" cap="none" normalizeH="0" baseline="0" smtClean="0">
                          <a:ln>
                            <a:noFill/>
                          </a:ln>
                          <a:solidFill>
                            <a:schemeClr val="tx2"/>
                          </a:solidFill>
                          <a:effectLst/>
                          <a:latin typeface="Arial" charset="0"/>
                        </a:rPr>
                        <a:t>Слушать  </a:t>
                      </a:r>
                      <a:endParaRPr kumimoji="0" lang="en-US" sz="1400" b="1" i="0" u="none" strike="noStrike" cap="none" normalizeH="0" baseline="0" smtClean="0">
                        <a:ln>
                          <a:noFill/>
                        </a:ln>
                        <a:solidFill>
                          <a:schemeClr val="tx2"/>
                        </a:solidFill>
                        <a:effectLst/>
                        <a:latin typeface="Arial" charset="0"/>
                      </a:endParaRPr>
                    </a:p>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ru-RU" sz="1400" b="1" i="0" u="none" strike="noStrike" cap="none" normalizeH="0" baseline="0" smtClean="0">
                          <a:ln>
                            <a:noFill/>
                          </a:ln>
                          <a:solidFill>
                            <a:schemeClr val="tx2"/>
                          </a:solidFill>
                          <a:effectLst/>
                          <a:latin typeface="Arial" charset="0"/>
                        </a:rPr>
                        <a:t>Отвечать на 1 вопрос  </a:t>
                      </a:r>
                      <a:endParaRPr kumimoji="0" lang="en-US" sz="1400" b="1" i="0" u="none" strike="noStrike" cap="none" normalizeH="0" baseline="0" smtClean="0">
                        <a:ln>
                          <a:noFill/>
                        </a:ln>
                        <a:solidFill>
                          <a:schemeClr val="tx2"/>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600200">
                <a:tc>
                  <a:txBody>
                    <a:bodyPr/>
                    <a:lstStyle/>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ru-RU" sz="1400" b="1" i="0" u="none" strike="noStrike" cap="none" normalizeH="0" baseline="0" smtClean="0">
                          <a:ln>
                            <a:noFill/>
                          </a:ln>
                          <a:solidFill>
                            <a:schemeClr val="tx2"/>
                          </a:solidFill>
                          <a:effectLst/>
                          <a:latin typeface="Arial" charset="0"/>
                        </a:rPr>
                        <a:t>Выполнять 1 роль </a:t>
                      </a:r>
                      <a:r>
                        <a:rPr kumimoji="0" lang="en-US" sz="1400" b="1" i="0" u="none" strike="noStrike" cap="none" normalizeH="0" baseline="0" smtClean="0">
                          <a:ln>
                            <a:noFill/>
                          </a:ln>
                          <a:solidFill>
                            <a:schemeClr val="tx2"/>
                          </a:solidFill>
                          <a:effectLst/>
                          <a:latin typeface="Arial" charset="0"/>
                        </a:rPr>
                        <a:t>(</a:t>
                      </a:r>
                      <a:r>
                        <a:rPr kumimoji="0" lang="ru-RU" sz="1400" b="1" i="0" u="none" strike="noStrike" cap="none" normalizeH="0" baseline="0" smtClean="0">
                          <a:ln>
                            <a:noFill/>
                          </a:ln>
                          <a:solidFill>
                            <a:schemeClr val="tx2"/>
                          </a:solidFill>
                          <a:effectLst/>
                          <a:latin typeface="Arial" charset="0"/>
                        </a:rPr>
                        <a:t>одну и ту же все время</a:t>
                      </a:r>
                      <a:r>
                        <a:rPr kumimoji="0" lang="en-US" sz="1400" b="1" i="0" u="none" strike="noStrike" cap="none" normalizeH="0" baseline="0" smtClean="0">
                          <a:ln>
                            <a:noFill/>
                          </a:ln>
                          <a:solidFill>
                            <a:schemeClr val="tx2"/>
                          </a:solidFill>
                          <a:effectLst/>
                          <a:latin typeface="Arial" charset="0"/>
                        </a:rPr>
                        <a:t>)</a:t>
                      </a:r>
                    </a:p>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ru-RU" sz="1400" b="1" i="0" u="none" strike="noStrike" cap="none" normalizeH="0" baseline="0" smtClean="0">
                          <a:ln>
                            <a:noFill/>
                          </a:ln>
                          <a:solidFill>
                            <a:schemeClr val="tx2"/>
                          </a:solidFill>
                          <a:effectLst/>
                          <a:latin typeface="Arial" charset="0"/>
                        </a:rPr>
                        <a:t>Ждать своей очереди, пока другой ученик не даст ему сигнал  </a:t>
                      </a:r>
                      <a:endParaRPr kumimoji="0" lang="en-US" sz="1400" b="1" i="0" u="none" strike="noStrike" cap="none" normalizeH="0" baseline="0" smtClean="0">
                        <a:ln>
                          <a:noFill/>
                        </a:ln>
                        <a:solidFill>
                          <a:schemeClr val="tx2"/>
                        </a:solidFill>
                        <a:effectLst/>
                        <a:latin typeface="Arial" charset="0"/>
                      </a:endParaRPr>
                    </a:p>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ru-RU" sz="1400" b="1" i="0" u="none" strike="noStrike" cap="none" normalizeH="0" baseline="0" smtClean="0">
                          <a:ln>
                            <a:noFill/>
                          </a:ln>
                          <a:solidFill>
                            <a:schemeClr val="tx2"/>
                          </a:solidFill>
                          <a:effectLst/>
                          <a:latin typeface="Arial" charset="0"/>
                        </a:rPr>
                        <a:t>Слушать</a:t>
                      </a:r>
                      <a:endParaRPr kumimoji="0" lang="en-US" sz="1400" b="1" i="0" u="none" strike="noStrike" cap="none" normalizeH="0" baseline="0" smtClean="0">
                        <a:ln>
                          <a:noFill/>
                        </a:ln>
                        <a:solidFill>
                          <a:schemeClr val="tx2"/>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85888">
                <a:tc>
                  <a:txBody>
                    <a:bodyPr/>
                    <a:lstStyle/>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ru-RU" sz="1300" b="1" i="0" u="none" strike="noStrike" cap="none" normalizeH="0" baseline="0" smtClean="0">
                          <a:ln>
                            <a:noFill/>
                          </a:ln>
                          <a:solidFill>
                            <a:schemeClr val="tx2"/>
                          </a:solidFill>
                          <a:effectLst/>
                          <a:latin typeface="Arial" charset="0"/>
                        </a:rPr>
                        <a:t>Работать над заданием  </a:t>
                      </a:r>
                      <a:endParaRPr kumimoji="0" lang="en-US" sz="1300" b="1" i="0" u="none" strike="noStrike" cap="none" normalizeH="0" baseline="0" smtClean="0">
                        <a:ln>
                          <a:noFill/>
                        </a:ln>
                        <a:solidFill>
                          <a:schemeClr val="tx2"/>
                        </a:solidFill>
                        <a:effectLst/>
                        <a:latin typeface="Arial" charset="0"/>
                      </a:endParaRPr>
                    </a:p>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ru-RU" sz="1300" b="1" i="0" u="none" strike="noStrike" cap="none" normalizeH="0" baseline="0" smtClean="0">
                          <a:ln>
                            <a:noFill/>
                          </a:ln>
                          <a:solidFill>
                            <a:schemeClr val="tx2"/>
                          </a:solidFill>
                          <a:effectLst/>
                          <a:latin typeface="Arial" charset="0"/>
                        </a:rPr>
                        <a:t>Закончить модифицированную версию работы  </a:t>
                      </a:r>
                      <a:endParaRPr kumimoji="0" lang="en-US" sz="1300" b="1" i="0" u="none" strike="noStrike" cap="none" normalizeH="0" baseline="0" smtClean="0">
                        <a:ln>
                          <a:noFill/>
                        </a:ln>
                        <a:solidFill>
                          <a:schemeClr val="tx2"/>
                        </a:solidFill>
                        <a:effectLst/>
                        <a:latin typeface="Arial" charset="0"/>
                      </a:endParaRPr>
                    </a:p>
                    <a:p>
                      <a:pPr marL="0" marR="0" lvl="0" indent="0" algn="l" defTabSz="914400" rtl="0" eaLnBrk="1" fontAlgn="base" latinLnBrk="0" hangingPunct="1">
                        <a:lnSpc>
                          <a:spcPct val="100000"/>
                        </a:lnSpc>
                        <a:spcBef>
                          <a:spcPct val="0"/>
                        </a:spcBef>
                        <a:spcAft>
                          <a:spcPct val="0"/>
                        </a:spcAft>
                        <a:buClr>
                          <a:schemeClr val="tx2"/>
                        </a:buClr>
                        <a:buSzPct val="70000"/>
                        <a:buFont typeface="Wingdings" pitchFamily="2" charset="2"/>
                        <a:buNone/>
                        <a:tabLst/>
                      </a:pPr>
                      <a:r>
                        <a:rPr kumimoji="0" lang="ru-RU" sz="1300" b="1" i="0" u="none" strike="noStrike" cap="none" normalizeH="0" baseline="0" smtClean="0">
                          <a:ln>
                            <a:noFill/>
                          </a:ln>
                          <a:solidFill>
                            <a:schemeClr val="tx2"/>
                          </a:solidFill>
                          <a:effectLst/>
                          <a:latin typeface="Arial" charset="0"/>
                        </a:rPr>
                        <a:t>Использовать карточку «Помощь», чтобы попросить содействия </a:t>
                      </a:r>
                      <a:r>
                        <a:rPr kumimoji="0" lang="en-US" sz="1300" b="1" i="0" u="none" strike="noStrike" cap="none" normalizeH="0" baseline="0" smtClean="0">
                          <a:ln>
                            <a:noFill/>
                          </a:ln>
                          <a:solidFill>
                            <a:schemeClr val="tx2"/>
                          </a:solidFill>
                          <a:effectLst/>
                          <a:latin typeface="Arial" charset="0"/>
                        </a:rPr>
                        <a:t> </a:t>
                      </a:r>
                      <a:r>
                        <a:rPr kumimoji="0" lang="ru-RU" sz="1300" b="1" i="0" u="none" strike="noStrike" cap="none" normalizeH="0" baseline="0" smtClean="0">
                          <a:ln>
                            <a:noFill/>
                          </a:ln>
                          <a:solidFill>
                            <a:schemeClr val="tx2"/>
                          </a:solidFill>
                          <a:effectLst/>
                          <a:latin typeface="Arial" charset="0"/>
                        </a:rPr>
                        <a:t> </a:t>
                      </a:r>
                      <a:endParaRPr kumimoji="0" lang="en-US" sz="1300" b="1" i="0" u="none" strike="noStrike" cap="none" normalizeH="0" baseline="0" smtClean="0">
                        <a:ln>
                          <a:noFill/>
                        </a:ln>
                        <a:solidFill>
                          <a:schemeClr val="tx2"/>
                        </a:solidFill>
                        <a:effectLst/>
                        <a:latin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4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4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3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a:xfrm>
            <a:off x="0" y="0"/>
            <a:ext cx="9144000" cy="990600"/>
          </a:xfrm>
          <a:solidFill>
            <a:schemeClr val="tx2"/>
          </a:solidFill>
        </p:spPr>
        <p:txBody>
          <a:bodyPr>
            <a:normAutofit fontScale="90000"/>
          </a:bodyPr>
          <a:lstStyle/>
          <a:p>
            <a:pPr eaLnBrk="1" hangingPunct="1">
              <a:defRPr/>
            </a:pPr>
            <a:r>
              <a:rPr lang="ru-RU" sz="3600" smtClean="0">
                <a:solidFill>
                  <a:schemeClr val="bg1"/>
                </a:solidFill>
              </a:rPr>
              <a:t>Матрица планирования практики </a:t>
            </a:r>
            <a:br>
              <a:rPr lang="ru-RU" sz="3600" smtClean="0">
                <a:solidFill>
                  <a:schemeClr val="bg1"/>
                </a:solidFill>
              </a:rPr>
            </a:br>
            <a:r>
              <a:rPr lang="ru-RU" sz="3600" smtClean="0">
                <a:solidFill>
                  <a:schemeClr val="bg1"/>
                </a:solidFill>
              </a:rPr>
              <a:t>Много учеников  </a:t>
            </a:r>
            <a:endParaRPr lang="en-US" sz="3600" smtClean="0">
              <a:solidFill>
                <a:schemeClr val="bg1"/>
              </a:solidFill>
            </a:endParaRPr>
          </a:p>
        </p:txBody>
      </p:sp>
      <p:graphicFrame>
        <p:nvGraphicFramePr>
          <p:cNvPr id="58397" name="Group 29"/>
          <p:cNvGraphicFramePr>
            <a:graphicFrameLocks noGrp="1"/>
          </p:cNvGraphicFramePr>
          <p:nvPr/>
        </p:nvGraphicFramePr>
        <p:xfrm>
          <a:off x="228600" y="1008063"/>
          <a:ext cx="8915400" cy="5415915"/>
        </p:xfrm>
        <a:graphic>
          <a:graphicData uri="http://schemas.openxmlformats.org/drawingml/2006/table">
            <a:tbl>
              <a:tblPr/>
              <a:tblGrid>
                <a:gridCol w="1447800"/>
                <a:gridCol w="3429000"/>
                <a:gridCol w="4038600"/>
              </a:tblGrid>
              <a:tr h="381000">
                <a:tc>
                  <a:txBody>
                    <a:bodyPr/>
                    <a:lstStyle/>
                    <a:p>
                      <a:pPr marL="0" marR="0" lvl="0" indent="0" algn="l" defTabSz="914400" rtl="0" eaLnBrk="1" fontAlgn="base" latinLnBrk="0" hangingPunct="1">
                        <a:lnSpc>
                          <a:spcPct val="100000"/>
                        </a:lnSpc>
                        <a:spcBef>
                          <a:spcPts val="600"/>
                        </a:spcBef>
                        <a:spcAft>
                          <a:spcPct val="0"/>
                        </a:spcAft>
                        <a:buClrTx/>
                        <a:buSzTx/>
                        <a:buFontTx/>
                        <a:buNone/>
                        <a:tabLst/>
                      </a:pPr>
                      <a:r>
                        <a:rPr kumimoji="0" lang="ru-RU" sz="1600" b="1" i="0" u="none" strike="noStrike" cap="none" normalizeH="0" baseline="0" smtClean="0">
                          <a:ln>
                            <a:noFill/>
                          </a:ln>
                          <a:solidFill>
                            <a:srgbClr val="C00000"/>
                          </a:solidFill>
                          <a:effectLst/>
                          <a:latin typeface="Calibri" pitchFamily="34" charset="0"/>
                          <a:cs typeface="Arial" charset="0"/>
                        </a:rPr>
                        <a:t>Когда</a:t>
                      </a:r>
                      <a:r>
                        <a:rPr kumimoji="0" lang="en-US" sz="1600" b="1" i="0" u="none" strike="noStrike" cap="none" normalizeH="0" baseline="0" smtClean="0">
                          <a:ln>
                            <a:noFill/>
                          </a:ln>
                          <a:solidFill>
                            <a:srgbClr val="C00000"/>
                          </a:solidFill>
                          <a:effectLst/>
                          <a:latin typeface="Calibri" pitchFamily="34" charset="0"/>
                          <a:ea typeface="Times New Roman" pitchFamily="18" charset="0"/>
                          <a:cs typeface="Arial" charset="0"/>
                        </a:rPr>
                        <a:t>:</a:t>
                      </a:r>
                      <a:endParaRPr kumimoji="0" lang="en-US" sz="1600" b="0" i="0" u="none" strike="noStrike" cap="none" normalizeH="0" baseline="0" smtClean="0">
                        <a:ln>
                          <a:noFill/>
                        </a:ln>
                        <a:solidFill>
                          <a:srgbClr val="C00000"/>
                        </a:solidFill>
                        <a:effectLst/>
                        <a:latin typeface="Calibri" pitchFamily="34" charset="0"/>
                        <a:ea typeface="Times New Roman" pitchFamily="18" charset="0"/>
                        <a:cs typeface="Arial" charset="0"/>
                      </a:endParaRPr>
                    </a:p>
                  </a:txBody>
                  <a:tcPr marL="72609" marR="7260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600"/>
                        </a:spcBef>
                        <a:spcAft>
                          <a:spcPct val="0"/>
                        </a:spcAft>
                        <a:buClrTx/>
                        <a:buSzTx/>
                        <a:buFontTx/>
                        <a:buNone/>
                        <a:tabLst/>
                      </a:pPr>
                      <a:r>
                        <a:rPr kumimoji="0" lang="ru-RU" sz="1600" b="1" i="0" u="none" strike="noStrike" cap="none" normalizeH="0" baseline="0" smtClean="0">
                          <a:ln>
                            <a:noFill/>
                          </a:ln>
                          <a:solidFill>
                            <a:srgbClr val="C00000"/>
                          </a:solidFill>
                          <a:effectLst/>
                          <a:latin typeface="Calibri" pitchFamily="34" charset="0"/>
                          <a:cs typeface="Arial" charset="0"/>
                        </a:rPr>
                        <a:t>Ученики должны</a:t>
                      </a:r>
                      <a:r>
                        <a:rPr kumimoji="0" lang="en-US" sz="1600" b="1" i="0" u="none" strike="noStrike" cap="none" normalizeH="0" baseline="0" smtClean="0">
                          <a:ln>
                            <a:noFill/>
                          </a:ln>
                          <a:solidFill>
                            <a:srgbClr val="C00000"/>
                          </a:solidFill>
                          <a:effectLst/>
                          <a:latin typeface="Calibri" pitchFamily="34" charset="0"/>
                          <a:ea typeface="Times New Roman" pitchFamily="18" charset="0"/>
                          <a:cs typeface="Arial" charset="0"/>
                        </a:rPr>
                        <a:t>:</a:t>
                      </a:r>
                      <a:endParaRPr kumimoji="0" lang="en-US" sz="1600" b="0" i="0" u="none" strike="noStrike" cap="none" normalizeH="0" baseline="0" smtClean="0">
                        <a:ln>
                          <a:noFill/>
                        </a:ln>
                        <a:solidFill>
                          <a:srgbClr val="C00000"/>
                        </a:solidFill>
                        <a:effectLst/>
                        <a:latin typeface="Calibri" pitchFamily="34" charset="0"/>
                        <a:ea typeface="Times New Roman" pitchFamily="18" charset="0"/>
                        <a:cs typeface="Arial" charset="0"/>
                      </a:endParaRPr>
                    </a:p>
                  </a:txBody>
                  <a:tcPr marL="72609" marR="7260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600"/>
                        </a:spcBef>
                        <a:spcAft>
                          <a:spcPct val="0"/>
                        </a:spcAft>
                        <a:buClrTx/>
                        <a:buSzTx/>
                        <a:buFontTx/>
                        <a:buNone/>
                        <a:tabLst/>
                      </a:pPr>
                      <a:r>
                        <a:rPr kumimoji="0" lang="ru-RU" sz="1600" b="1" i="0" u="none" strike="noStrike" cap="none" normalizeH="0" baseline="0" smtClean="0">
                          <a:ln>
                            <a:noFill/>
                          </a:ln>
                          <a:solidFill>
                            <a:srgbClr val="C00000"/>
                          </a:solidFill>
                          <a:effectLst/>
                          <a:latin typeface="Calibri" pitchFamily="34" charset="0"/>
                          <a:cs typeface="Arial" charset="0"/>
                        </a:rPr>
                        <a:t>Поддержка</a:t>
                      </a:r>
                      <a:endParaRPr kumimoji="0" lang="en-US" sz="1600" b="0" i="0" u="none" strike="noStrike" cap="none" normalizeH="0" baseline="0" smtClean="0">
                        <a:ln>
                          <a:noFill/>
                        </a:ln>
                        <a:solidFill>
                          <a:srgbClr val="C00000"/>
                        </a:solidFill>
                        <a:effectLst/>
                        <a:latin typeface="Calibri" pitchFamily="34" charset="0"/>
                        <a:cs typeface="Arial" charset="0"/>
                      </a:endParaRPr>
                    </a:p>
                  </a:txBody>
                  <a:tcPr marL="72609" marR="7260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281113">
                <a:tc>
                  <a:txBody>
                    <a:bodyPr/>
                    <a:lstStyle/>
                    <a:p>
                      <a:pPr marL="0" marR="0" lvl="0" indent="0" algn="l" defTabSz="914400" rtl="0" eaLnBrk="1" fontAlgn="base" latinLnBrk="0" hangingPunct="1">
                        <a:lnSpc>
                          <a:spcPct val="100000"/>
                        </a:lnSpc>
                        <a:spcBef>
                          <a:spcPts val="600"/>
                        </a:spcBef>
                        <a:spcAft>
                          <a:spcPct val="0"/>
                        </a:spcAft>
                        <a:buClrTx/>
                        <a:buSzTx/>
                        <a:buFontTx/>
                        <a:buNone/>
                        <a:tabLst/>
                      </a:pPr>
                      <a:r>
                        <a:rPr kumimoji="0" lang="ru-RU" sz="1600" b="1" i="0" u="none" strike="noStrike" cap="none" normalizeH="0" baseline="0" smtClean="0">
                          <a:ln>
                            <a:noFill/>
                          </a:ln>
                          <a:solidFill>
                            <a:schemeClr val="tx1"/>
                          </a:solidFill>
                          <a:effectLst/>
                          <a:latin typeface="Calibri" pitchFamily="34" charset="0"/>
                          <a:cs typeface="Times New Roman" pitchFamily="18" charset="0"/>
                        </a:rPr>
                        <a:t>Учитель говорит</a:t>
                      </a:r>
                      <a:endParaRPr kumimoji="0" lang="en-US" sz="1600" b="0" i="0" u="none" strike="noStrike" cap="none" normalizeH="0" baseline="0" smtClean="0">
                        <a:ln>
                          <a:noFill/>
                        </a:ln>
                        <a:solidFill>
                          <a:schemeClr val="tx1"/>
                        </a:solidFill>
                        <a:effectLst/>
                        <a:latin typeface="Times New Roman" pitchFamily="18" charset="0"/>
                        <a:cs typeface="Times New Roman" pitchFamily="18" charset="0"/>
                      </a:endParaRPr>
                    </a:p>
                  </a:txBody>
                  <a:tcPr marL="72609" marR="7260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Calibri" pitchFamily="34" charset="0"/>
                          <a:cs typeface="Times New Roman" pitchFamily="18" charset="0"/>
                        </a:rPr>
                        <a:t>Оставаться за партами  </a:t>
                      </a:r>
                      <a:endParaRPr kumimoji="0" lang="en-US" sz="1600" b="0" i="0" u="none" strike="noStrike" cap="none" normalizeH="0" baseline="0" smtClean="0">
                        <a:ln>
                          <a:noFill/>
                        </a:ln>
                        <a:solidFill>
                          <a:schemeClr val="tx1"/>
                        </a:solidFill>
                        <a:effectLst/>
                        <a:latin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Calibri" pitchFamily="34" charset="0"/>
                          <a:cs typeface="Times New Roman" pitchFamily="18" charset="0"/>
                        </a:rPr>
                        <a:t>Фокусироваться на передней части класса</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Calibri" pitchFamily="34" charset="0"/>
                          <a:cs typeface="Times New Roman" pitchFamily="18" charset="0"/>
                        </a:rPr>
                        <a:t>Смотреть на доску  </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Calibri" pitchFamily="34" charset="0"/>
                          <a:cs typeface="Times New Roman" pitchFamily="18" charset="0"/>
                        </a:rPr>
                        <a:t>Делать записи</a:t>
                      </a:r>
                      <a:endParaRPr kumimoji="0" lang="en-US" sz="1600" b="0" i="0" u="none" strike="noStrike" cap="none" normalizeH="0" baseline="0" smtClean="0">
                        <a:ln>
                          <a:noFill/>
                        </a:ln>
                        <a:solidFill>
                          <a:schemeClr val="tx1"/>
                        </a:solidFill>
                        <a:effectLst/>
                        <a:latin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Calibri" pitchFamily="34" charset="0"/>
                          <a:cs typeface="Times New Roman" pitchFamily="18" charset="0"/>
                        </a:rPr>
                        <a:t>  </a:t>
                      </a:r>
                      <a:endParaRPr kumimoji="0" lang="en-US" sz="1800" b="0" i="0" u="none" strike="noStrike" cap="none" normalizeH="0" baseline="0" smtClean="0">
                        <a:ln>
                          <a:noFill/>
                        </a:ln>
                        <a:solidFill>
                          <a:schemeClr val="tx1"/>
                        </a:solidFill>
                        <a:effectLst/>
                        <a:latin typeface="Calibri" pitchFamily="34" charset="0"/>
                        <a:cs typeface="Times New Roman" pitchFamily="18" charset="0"/>
                      </a:endParaRPr>
                    </a:p>
                  </a:txBody>
                  <a:tcPr marL="72609" marR="7260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Calibri" pitchFamily="34" charset="0"/>
                        </a:rPr>
                        <a:t>Сидеть у доски</a:t>
                      </a:r>
                      <a:r>
                        <a:rPr kumimoji="0" lang="en-US" sz="1600" b="0" i="0" u="none" strike="noStrike" cap="none" normalizeH="0" baseline="0" smtClean="0">
                          <a:ln>
                            <a:noFill/>
                          </a:ln>
                          <a:solidFill>
                            <a:schemeClr val="tx1"/>
                          </a:solidFill>
                          <a:effectLst/>
                          <a:latin typeface="Calibri" pitchFamily="34" charset="0"/>
                          <a:ea typeface="Times New Roman" pitchFamily="18" charset="0"/>
                          <a:cs typeface="Calibri" pitchFamily="34" charset="0"/>
                        </a:rPr>
                        <a:t> (JZ, AX)</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Calibri" pitchFamily="34" charset="0"/>
                        </a:rPr>
                        <a:t>Сидеть на задних рядах</a:t>
                      </a:r>
                      <a:r>
                        <a:rPr kumimoji="0" lang="en-US" sz="1600" b="0" i="0" u="none" strike="noStrike" cap="none" normalizeH="0" baseline="0" smtClean="0">
                          <a:ln>
                            <a:noFill/>
                          </a:ln>
                          <a:solidFill>
                            <a:schemeClr val="tx1"/>
                          </a:solidFill>
                          <a:effectLst/>
                          <a:latin typeface="Calibri" pitchFamily="34" charset="0"/>
                          <a:cs typeface="Times New Roman" pitchFamily="18" charset="0"/>
                        </a:rPr>
                        <a:t> (RQ)</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Calibri" pitchFamily="34" charset="0"/>
                        </a:rPr>
                        <a:t>Личная копия слайдов\расположение повыше</a:t>
                      </a:r>
                      <a:r>
                        <a:rPr kumimoji="0" lang="en-US" sz="1600" b="0" i="0" u="none" strike="noStrike" cap="none" normalizeH="0" baseline="0" smtClean="0">
                          <a:ln>
                            <a:noFill/>
                          </a:ln>
                          <a:solidFill>
                            <a:schemeClr val="tx1"/>
                          </a:solidFill>
                          <a:effectLst/>
                          <a:latin typeface="Calibri" pitchFamily="34" charset="0"/>
                          <a:cs typeface="Times New Roman" pitchFamily="18" charset="0"/>
                        </a:rPr>
                        <a:t>(JZ)</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Calibri" pitchFamily="34" charset="0"/>
                        </a:rPr>
                        <a:t>Записи теста для вписывания пропущенных слов</a:t>
                      </a:r>
                      <a:r>
                        <a:rPr kumimoji="0" lang="en-US" sz="1600" b="0" i="0" u="none" strike="noStrike" cap="none" normalizeH="0" baseline="0" smtClean="0">
                          <a:ln>
                            <a:noFill/>
                          </a:ln>
                          <a:solidFill>
                            <a:schemeClr val="tx1"/>
                          </a:solidFill>
                          <a:effectLst/>
                          <a:latin typeface="Calibri" pitchFamily="34" charset="0"/>
                          <a:cs typeface="Times New Roman" pitchFamily="18" charset="0"/>
                        </a:rPr>
                        <a:t> (AX, RQ, LM)</a:t>
                      </a:r>
                    </a:p>
                  </a:txBody>
                  <a:tcPr marL="72609" marR="7260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1613">
                <a:tc>
                  <a:txBody>
                    <a:bodyPr/>
                    <a:lstStyle/>
                    <a:p>
                      <a:pPr marL="0" marR="0" lvl="0" indent="0" algn="l" defTabSz="914400" rtl="0" eaLnBrk="1" fontAlgn="base" latinLnBrk="0" hangingPunct="1">
                        <a:lnSpc>
                          <a:spcPct val="100000"/>
                        </a:lnSpc>
                        <a:spcBef>
                          <a:spcPts val="600"/>
                        </a:spcBef>
                        <a:spcAft>
                          <a:spcPct val="0"/>
                        </a:spcAft>
                        <a:buClrTx/>
                        <a:buSzTx/>
                        <a:buFontTx/>
                        <a:buNone/>
                        <a:tabLst/>
                      </a:pPr>
                      <a:r>
                        <a:rPr kumimoji="0" lang="ru-RU" sz="1600" b="1" i="0" u="none" strike="noStrike" cap="none" normalizeH="0" baseline="0" smtClean="0">
                          <a:ln>
                            <a:noFill/>
                          </a:ln>
                          <a:solidFill>
                            <a:schemeClr val="tx1"/>
                          </a:solidFill>
                          <a:effectLst/>
                          <a:latin typeface="Calibri" pitchFamily="34" charset="0"/>
                          <a:cs typeface="Times New Roman" pitchFamily="18" charset="0"/>
                        </a:rPr>
                        <a:t>Обсуждение всем классом под руководством учителя </a:t>
                      </a:r>
                      <a:endParaRPr kumimoji="0" lang="en-US" sz="1600" b="0" i="0" u="none" strike="noStrike" cap="none" normalizeH="0" baseline="0" smtClean="0">
                        <a:ln>
                          <a:noFill/>
                        </a:ln>
                        <a:solidFill>
                          <a:schemeClr val="tx1"/>
                        </a:solidFill>
                        <a:effectLst/>
                        <a:latin typeface="Times New Roman" pitchFamily="18" charset="0"/>
                        <a:cs typeface="Times New Roman" pitchFamily="18" charset="0"/>
                      </a:endParaRPr>
                    </a:p>
                  </a:txBody>
                  <a:tcPr marL="72609" marR="7260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Calibri" pitchFamily="34" charset="0"/>
                          <a:cs typeface="Arial" charset="0"/>
                        </a:rPr>
                        <a:t>Оставаться на месте  </a:t>
                      </a:r>
                      <a:endParaRPr kumimoji="0" lang="en-US" sz="1600" b="0" i="0" u="none" strike="noStrike" cap="none" normalizeH="0" baseline="0" smtClean="0">
                        <a:ln>
                          <a:noFill/>
                        </a:ln>
                        <a:solidFill>
                          <a:schemeClr val="tx1"/>
                        </a:solidFill>
                        <a:effectLst/>
                        <a:latin typeface="Calibri" pitchFamily="34"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Calibri" pitchFamily="34" charset="0"/>
                          <a:cs typeface="Arial" charset="0"/>
                        </a:rPr>
                        <a:t>Молчать, когда говорит другой  </a:t>
                      </a:r>
                      <a:endParaRPr kumimoji="0" lang="en-US" sz="1600" b="0" i="0" u="none" strike="noStrike" cap="none" normalizeH="0" baseline="0" smtClean="0">
                        <a:ln>
                          <a:noFill/>
                        </a:ln>
                        <a:solidFill>
                          <a:schemeClr val="tx1"/>
                        </a:solidFill>
                        <a:effectLst/>
                        <a:latin typeface="Calibri" pitchFamily="34"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Calibri" pitchFamily="34" charset="0"/>
                          <a:cs typeface="Arial" charset="0"/>
                        </a:rPr>
                        <a:t>Поднимать руку, чтобы поучаствовать  </a:t>
                      </a:r>
                      <a:endParaRPr kumimoji="0" lang="en-US" sz="1600" b="0" i="0" u="none" strike="noStrike" cap="none" normalizeH="0" baseline="0" smtClean="0">
                        <a:ln>
                          <a:noFill/>
                        </a:ln>
                        <a:solidFill>
                          <a:schemeClr val="tx1"/>
                        </a:solidFill>
                        <a:effectLst/>
                        <a:latin typeface="Calibri" pitchFamily="34"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Calibri" pitchFamily="34" charset="0"/>
                          <a:cs typeface="Arial" charset="0"/>
                        </a:rPr>
                        <a:t>Отвечать на вопросы  </a:t>
                      </a:r>
                      <a:endParaRPr kumimoji="0" lang="en-US" sz="1600" b="0" i="0" u="none" strike="noStrike" cap="none" normalizeH="0" baseline="0" smtClean="0">
                        <a:ln>
                          <a:noFill/>
                        </a:ln>
                        <a:solidFill>
                          <a:schemeClr val="tx1"/>
                        </a:solidFill>
                        <a:effectLst/>
                        <a:latin typeface="Calibri" pitchFamily="34"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Calibri" pitchFamily="34" charset="0"/>
                          <a:cs typeface="Arial" charset="0"/>
                        </a:rPr>
                        <a:t>Предлагать идеи</a:t>
                      </a:r>
                      <a:r>
                        <a:rPr kumimoji="0" lang="ru-RU" sz="1800" b="0" i="0" u="none" strike="noStrike" cap="none" normalizeH="0" baseline="0" smtClean="0">
                          <a:ln>
                            <a:noFill/>
                          </a:ln>
                          <a:solidFill>
                            <a:schemeClr val="tx1"/>
                          </a:solidFill>
                          <a:effectLst/>
                          <a:latin typeface="Calibri" pitchFamily="34" charset="0"/>
                          <a:cs typeface="Arial" charset="0"/>
                        </a:rPr>
                        <a:t>  </a:t>
                      </a:r>
                      <a:endParaRPr kumimoji="0" lang="en-US" sz="1800" b="0" i="0" u="none" strike="noStrike" cap="none" normalizeH="0" baseline="0" smtClean="0">
                        <a:ln>
                          <a:noFill/>
                        </a:ln>
                        <a:solidFill>
                          <a:schemeClr val="tx1"/>
                        </a:solidFill>
                        <a:effectLst/>
                        <a:latin typeface="Calibri" pitchFamily="34" charset="0"/>
                        <a:cs typeface="Arial" charset="0"/>
                      </a:endParaRPr>
                    </a:p>
                  </a:txBody>
                  <a:tcPr marL="72609" marR="7260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Calibri" pitchFamily="34" charset="0"/>
                          <a:cs typeface="Arial" charset="0"/>
                        </a:rPr>
                        <a:t>Визуальный сигнал для поднятия руки </a:t>
                      </a:r>
                      <a:r>
                        <a:rPr kumimoji="0" lang="en-US" sz="1600" b="0" i="0" u="none" strike="noStrike" cap="none" normalizeH="0" baseline="0" smtClean="0">
                          <a:ln>
                            <a:noFill/>
                          </a:ln>
                          <a:solidFill>
                            <a:schemeClr val="tx1"/>
                          </a:solidFill>
                          <a:effectLst/>
                          <a:latin typeface="Calibri" pitchFamily="34" charset="0"/>
                          <a:ea typeface="Times New Roman" pitchFamily="18" charset="0"/>
                          <a:cs typeface="Arial" charset="0"/>
                        </a:rPr>
                        <a:t>(RQ)</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Calibri" pitchFamily="34" charset="0"/>
                          <a:cs typeface="Arial" charset="0"/>
                        </a:rPr>
                        <a:t>Заранее подготовленный вопрос для ответа </a:t>
                      </a:r>
                      <a:r>
                        <a:rPr kumimoji="0" lang="en-US" sz="1600" b="0" i="0" u="none" strike="noStrike" cap="none" normalizeH="0" baseline="0" smtClean="0">
                          <a:ln>
                            <a:noFill/>
                          </a:ln>
                          <a:solidFill>
                            <a:schemeClr val="tx1"/>
                          </a:solidFill>
                          <a:effectLst/>
                          <a:latin typeface="Calibri" pitchFamily="34" charset="0"/>
                          <a:cs typeface="Times New Roman" pitchFamily="18" charset="0"/>
                        </a:rPr>
                        <a:t>(AX)</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Calibri" pitchFamily="34" charset="0"/>
                          <a:cs typeface="Arial" charset="0"/>
                        </a:rPr>
                        <a:t>Поведенческая обратная связь</a:t>
                      </a:r>
                      <a:r>
                        <a:rPr kumimoji="0" lang="en-US" sz="1800" b="0" i="0" u="none" strike="noStrike" cap="none" normalizeH="0" baseline="0" smtClean="0">
                          <a:ln>
                            <a:noFill/>
                          </a:ln>
                          <a:solidFill>
                            <a:schemeClr val="tx1"/>
                          </a:solidFill>
                          <a:effectLst/>
                          <a:latin typeface="Calibri" pitchFamily="34" charset="0"/>
                          <a:cs typeface="Times New Roman" pitchFamily="18" charset="0"/>
                        </a:rPr>
                        <a:t> (JZ)</a:t>
                      </a:r>
                    </a:p>
                  </a:txBody>
                  <a:tcPr marL="72609" marR="7260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28675">
                <a:tc>
                  <a:txBody>
                    <a:bodyPr/>
                    <a:lstStyle/>
                    <a:p>
                      <a:pPr marL="0" marR="0" lvl="0" indent="0" algn="l" defTabSz="914400" rtl="0" eaLnBrk="1" fontAlgn="base" latinLnBrk="0" hangingPunct="1">
                        <a:lnSpc>
                          <a:spcPct val="100000"/>
                        </a:lnSpc>
                        <a:spcBef>
                          <a:spcPts val="600"/>
                        </a:spcBef>
                        <a:spcAft>
                          <a:spcPct val="0"/>
                        </a:spcAft>
                        <a:buClrTx/>
                        <a:buSzTx/>
                        <a:buFontTx/>
                        <a:buNone/>
                        <a:tabLst/>
                      </a:pPr>
                      <a:r>
                        <a:rPr kumimoji="0" lang="ru-RU" sz="1600" b="1" i="0" u="none" strike="noStrike" cap="none" normalizeH="0" baseline="0" smtClean="0">
                          <a:ln>
                            <a:noFill/>
                          </a:ln>
                          <a:solidFill>
                            <a:schemeClr val="tx1"/>
                          </a:solidFill>
                          <a:effectLst/>
                          <a:latin typeface="Calibri" pitchFamily="34" charset="0"/>
                          <a:cs typeface="Times New Roman" pitchFamily="18" charset="0"/>
                        </a:rPr>
                        <a:t>Работа в группе или в парах  </a:t>
                      </a:r>
                      <a:endParaRPr kumimoji="0" lang="en-US" sz="1600" b="0" i="0" u="none" strike="noStrike" cap="none" normalizeH="0" baseline="0" smtClean="0">
                        <a:ln>
                          <a:noFill/>
                        </a:ln>
                        <a:solidFill>
                          <a:schemeClr val="tx1"/>
                        </a:solidFill>
                        <a:effectLst/>
                        <a:latin typeface="Times New Roman" pitchFamily="18" charset="0"/>
                        <a:cs typeface="Times New Roman" pitchFamily="18" charset="0"/>
                      </a:endParaRPr>
                    </a:p>
                  </a:txBody>
                  <a:tcPr marL="72609" marR="7260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Calibri" pitchFamily="34" charset="0"/>
                          <a:cs typeface="Arial" charset="0"/>
                        </a:rPr>
                        <a:t>Действовать по очереди</a:t>
                      </a:r>
                      <a:endParaRPr kumimoji="0" lang="en-US" sz="1400" b="0" i="0" u="none" strike="noStrike" cap="none" normalizeH="0" baseline="0" smtClean="0">
                        <a:ln>
                          <a:noFill/>
                        </a:ln>
                        <a:solidFill>
                          <a:schemeClr val="tx1"/>
                        </a:solidFill>
                        <a:effectLst/>
                        <a:latin typeface="Calibri" pitchFamily="34"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Calibri" pitchFamily="34" charset="0"/>
                          <a:cs typeface="Arial" charset="0"/>
                        </a:rPr>
                        <a:t>Выполнить заданную роль\задание  </a:t>
                      </a:r>
                      <a:endParaRPr kumimoji="0" lang="en-US" sz="1400" b="0" i="0" u="none" strike="noStrike" cap="none" normalizeH="0" baseline="0" smtClean="0">
                        <a:ln>
                          <a:noFill/>
                        </a:ln>
                        <a:solidFill>
                          <a:schemeClr val="tx1"/>
                        </a:solidFill>
                        <a:effectLst/>
                        <a:latin typeface="Calibri" pitchFamily="34"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Calibri" pitchFamily="34" charset="0"/>
                          <a:cs typeface="Arial" charset="0"/>
                        </a:rPr>
                        <a:t>Вежливо общаться с одноклассниками</a:t>
                      </a:r>
                      <a:r>
                        <a:rPr kumimoji="0" lang="ru-RU" sz="1800" b="0" i="0" u="none" strike="noStrike" cap="none" normalizeH="0" baseline="0" smtClean="0">
                          <a:ln>
                            <a:noFill/>
                          </a:ln>
                          <a:solidFill>
                            <a:schemeClr val="tx1"/>
                          </a:solidFill>
                          <a:effectLst/>
                          <a:latin typeface="Calibri" pitchFamily="34" charset="0"/>
                          <a:cs typeface="Arial" charset="0"/>
                        </a:rPr>
                        <a:t>  </a:t>
                      </a:r>
                      <a:endParaRPr kumimoji="0" lang="en-US" sz="1800" b="0" i="0" u="none" strike="noStrike" cap="none" normalizeH="0" baseline="0" smtClean="0">
                        <a:ln>
                          <a:noFill/>
                        </a:ln>
                        <a:solidFill>
                          <a:schemeClr val="tx1"/>
                        </a:solidFill>
                        <a:effectLst/>
                        <a:latin typeface="Calibri" pitchFamily="34" charset="0"/>
                        <a:cs typeface="Arial" charset="0"/>
                      </a:endParaRPr>
                    </a:p>
                  </a:txBody>
                  <a:tcPr marL="72609" marR="7260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Calibri" pitchFamily="34" charset="0"/>
                          <a:cs typeface="Arial" charset="0"/>
                        </a:rPr>
                        <a:t>Роль, не требующая письма</a:t>
                      </a:r>
                      <a:r>
                        <a:rPr kumimoji="0" lang="ru-RU" sz="1800" b="0" i="0" u="none" strike="noStrike" cap="none" normalizeH="0" baseline="0" smtClean="0">
                          <a:ln>
                            <a:noFill/>
                          </a:ln>
                          <a:solidFill>
                            <a:schemeClr val="tx1"/>
                          </a:solidFill>
                          <a:effectLst/>
                          <a:latin typeface="Calibri" pitchFamily="34" charset="0"/>
                          <a:cs typeface="Arial" charset="0"/>
                        </a:rPr>
                        <a:t> </a:t>
                      </a:r>
                      <a:r>
                        <a:rPr kumimoji="0" lang="en-US" sz="1800" b="0" i="0" u="none" strike="noStrike" cap="none" normalizeH="0" baseline="0" smtClean="0">
                          <a:ln>
                            <a:noFill/>
                          </a:ln>
                          <a:solidFill>
                            <a:schemeClr val="tx1"/>
                          </a:solidFill>
                          <a:effectLst/>
                          <a:latin typeface="Calibri" pitchFamily="34" charset="0"/>
                          <a:ea typeface="Times New Roman" pitchFamily="18" charset="0"/>
                          <a:cs typeface="Arial" charset="0"/>
                        </a:rPr>
                        <a:t>(AX, LM)</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Calibri" pitchFamily="34" charset="0"/>
                          <a:cs typeface="Arial" charset="0"/>
                        </a:rPr>
                        <a:t>Письменная копия правил</a:t>
                      </a:r>
                      <a:r>
                        <a:rPr kumimoji="0" lang="ru-RU" sz="1800" b="0" i="0" u="none" strike="noStrike" cap="none" normalizeH="0" baseline="0" smtClean="0">
                          <a:ln>
                            <a:noFill/>
                          </a:ln>
                          <a:solidFill>
                            <a:schemeClr val="tx1"/>
                          </a:solidFill>
                          <a:effectLst/>
                          <a:latin typeface="Calibri" pitchFamily="34" charset="0"/>
                          <a:cs typeface="Arial" charset="0"/>
                        </a:rPr>
                        <a:t>  </a:t>
                      </a:r>
                      <a:r>
                        <a:rPr kumimoji="0" lang="en-US" sz="1800" b="0" i="0" u="none" strike="noStrike" cap="none" normalizeH="0" baseline="0" smtClean="0">
                          <a:ln>
                            <a:noFill/>
                          </a:ln>
                          <a:solidFill>
                            <a:schemeClr val="tx1"/>
                          </a:solidFill>
                          <a:effectLst/>
                          <a:latin typeface="Calibri" pitchFamily="34" charset="0"/>
                          <a:cs typeface="Times New Roman" pitchFamily="18" charset="0"/>
                        </a:rPr>
                        <a:t> (RQ, JZ)</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Calibri" pitchFamily="34" charset="0"/>
                          <a:cs typeface="Arial" charset="0"/>
                        </a:rPr>
                        <a:t>Поведенческая обратная связь</a:t>
                      </a:r>
                      <a:r>
                        <a:rPr kumimoji="0" lang="en-US" sz="1800" b="0" i="0" u="none" strike="noStrike" cap="none" normalizeH="0" baseline="0" smtClean="0">
                          <a:ln>
                            <a:noFill/>
                          </a:ln>
                          <a:solidFill>
                            <a:schemeClr val="tx1"/>
                          </a:solidFill>
                          <a:effectLst/>
                          <a:latin typeface="Calibri" pitchFamily="34" charset="0"/>
                          <a:cs typeface="Times New Roman" pitchFamily="18" charset="0"/>
                        </a:rPr>
                        <a:t>(JZ)</a:t>
                      </a:r>
                    </a:p>
                  </a:txBody>
                  <a:tcPr marL="72609" marR="7260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82650">
                <a:tc>
                  <a:txBody>
                    <a:bodyPr/>
                    <a:lstStyle/>
                    <a:p>
                      <a:pPr marL="0" marR="0" lvl="0" indent="0" algn="l" defTabSz="914400" rtl="0" eaLnBrk="1" fontAlgn="base" latinLnBrk="0" hangingPunct="1">
                        <a:lnSpc>
                          <a:spcPct val="100000"/>
                        </a:lnSpc>
                        <a:spcBef>
                          <a:spcPts val="600"/>
                        </a:spcBef>
                        <a:spcAft>
                          <a:spcPct val="0"/>
                        </a:spcAft>
                        <a:buClrTx/>
                        <a:buSzTx/>
                        <a:buFontTx/>
                        <a:buNone/>
                        <a:tabLst/>
                      </a:pPr>
                      <a:r>
                        <a:rPr kumimoji="0" lang="ru-RU" sz="1600" b="1" i="0" u="none" strike="noStrike" cap="none" normalizeH="0" baseline="0" smtClean="0">
                          <a:ln>
                            <a:noFill/>
                          </a:ln>
                          <a:solidFill>
                            <a:schemeClr val="tx1"/>
                          </a:solidFill>
                          <a:effectLst/>
                          <a:latin typeface="Calibri" pitchFamily="34" charset="0"/>
                          <a:cs typeface="Times New Roman" pitchFamily="18" charset="0"/>
                        </a:rPr>
                        <a:t>Индивидуальная работа</a:t>
                      </a:r>
                      <a:r>
                        <a:rPr kumimoji="0" lang="ru-RU" sz="1800" b="1" i="0" u="none" strike="noStrike" cap="none" normalizeH="0" baseline="0" smtClean="0">
                          <a:ln>
                            <a:noFill/>
                          </a:ln>
                          <a:solidFill>
                            <a:schemeClr val="tx1"/>
                          </a:solidFill>
                          <a:effectLst/>
                          <a:latin typeface="Calibri" pitchFamily="34" charset="0"/>
                          <a:cs typeface="Times New Roman" pitchFamily="18" charset="0"/>
                        </a:rPr>
                        <a:t> </a:t>
                      </a:r>
                      <a:endParaRPr kumimoji="0" lang="en-US" sz="1800" b="0" i="0" u="none" strike="noStrike" cap="none" normalizeH="0" baseline="0" smtClean="0">
                        <a:ln>
                          <a:noFill/>
                        </a:ln>
                        <a:solidFill>
                          <a:schemeClr val="tx1"/>
                        </a:solidFill>
                        <a:effectLst/>
                        <a:latin typeface="Times New Roman" pitchFamily="18" charset="0"/>
                        <a:cs typeface="Times New Roman" pitchFamily="18" charset="0"/>
                      </a:endParaRPr>
                    </a:p>
                  </a:txBody>
                  <a:tcPr marL="72609" marR="7260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Calibri" pitchFamily="34" charset="0"/>
                          <a:cs typeface="Times New Roman" pitchFamily="18" charset="0"/>
                        </a:rPr>
                        <a:t>Сидеть на своем месте тихо  </a:t>
                      </a:r>
                      <a:endParaRPr kumimoji="0" lang="en-US" sz="1600" b="0" i="0" u="none" strike="noStrike" cap="none" normalizeH="0" baseline="0" smtClean="0">
                        <a:ln>
                          <a:noFill/>
                        </a:ln>
                        <a:solidFill>
                          <a:schemeClr val="tx1"/>
                        </a:solidFill>
                        <a:effectLst/>
                        <a:latin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Calibri" pitchFamily="34" charset="0"/>
                          <a:cs typeface="Times New Roman" pitchFamily="18" charset="0"/>
                        </a:rPr>
                        <a:t>Выполнить письменное задание  </a:t>
                      </a:r>
                      <a:endParaRPr kumimoji="0" lang="en-US" sz="1600" b="0" i="0" u="none" strike="noStrike" cap="none" normalizeH="0" baseline="0" smtClean="0">
                        <a:ln>
                          <a:noFill/>
                        </a:ln>
                        <a:solidFill>
                          <a:schemeClr val="tx1"/>
                        </a:solidFill>
                        <a:effectLst/>
                        <a:latin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Calibri" pitchFamily="34" charset="0"/>
                          <a:cs typeface="Times New Roman" pitchFamily="18" charset="0"/>
                        </a:rPr>
                        <a:t>Просить помочь, если нужно</a:t>
                      </a:r>
                      <a:r>
                        <a:rPr kumimoji="0" lang="ru-RU" sz="1800" b="0" i="0" u="none" strike="noStrike" cap="none" normalizeH="0" baseline="0" smtClean="0">
                          <a:ln>
                            <a:noFill/>
                          </a:ln>
                          <a:solidFill>
                            <a:schemeClr val="tx1"/>
                          </a:solidFill>
                          <a:effectLst/>
                          <a:latin typeface="Calibri" pitchFamily="34" charset="0"/>
                          <a:cs typeface="Times New Roman" pitchFamily="18" charset="0"/>
                        </a:rPr>
                        <a:t>  </a:t>
                      </a:r>
                      <a:endParaRPr kumimoji="0" lang="en-US" sz="1800" b="0" i="0" u="none" strike="noStrike" cap="none" normalizeH="0" baseline="0" smtClean="0">
                        <a:ln>
                          <a:noFill/>
                        </a:ln>
                        <a:solidFill>
                          <a:schemeClr val="tx1"/>
                        </a:solidFill>
                        <a:effectLst/>
                        <a:latin typeface="Calibri" pitchFamily="34" charset="0"/>
                        <a:cs typeface="Times New Roman" pitchFamily="18" charset="0"/>
                      </a:endParaRPr>
                    </a:p>
                  </a:txBody>
                  <a:tcPr marL="72609" marR="7260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Calibri" pitchFamily="34" charset="0"/>
                        </a:rPr>
                        <a:t>Уменьшенные требования к написанию</a:t>
                      </a:r>
                      <a:r>
                        <a:rPr kumimoji="0" lang="en-US" sz="1600" b="0" i="0" u="none" strike="noStrike" cap="none" normalizeH="0" baseline="0" smtClean="0">
                          <a:ln>
                            <a:noFill/>
                          </a:ln>
                          <a:solidFill>
                            <a:schemeClr val="tx1"/>
                          </a:solidFill>
                          <a:effectLst/>
                          <a:latin typeface="Calibri" pitchFamily="34" charset="0"/>
                          <a:ea typeface="Times New Roman" pitchFamily="18" charset="0"/>
                          <a:cs typeface="Calibri" pitchFamily="34" charset="0"/>
                        </a:rPr>
                        <a:t> </a:t>
                      </a:r>
                      <a:r>
                        <a:rPr kumimoji="0" lang="ru-RU" sz="1600" b="0" i="0" u="none" strike="noStrike" cap="none" normalizeH="0" baseline="0" smtClean="0">
                          <a:ln>
                            <a:noFill/>
                          </a:ln>
                          <a:solidFill>
                            <a:schemeClr val="tx1"/>
                          </a:solidFill>
                          <a:effectLst/>
                          <a:latin typeface="Calibri" pitchFamily="34" charset="0"/>
                        </a:rPr>
                        <a:t>или помощник для ведения записей </a:t>
                      </a:r>
                      <a:r>
                        <a:rPr kumimoji="0" lang="en-US" sz="1600" b="0" i="0" u="none" strike="noStrike" cap="none" normalizeH="0" baseline="0" smtClean="0">
                          <a:ln>
                            <a:noFill/>
                          </a:ln>
                          <a:solidFill>
                            <a:schemeClr val="tx1"/>
                          </a:solidFill>
                          <a:effectLst/>
                          <a:latin typeface="Calibri" pitchFamily="34" charset="0"/>
                          <a:cs typeface="Times New Roman" pitchFamily="18" charset="0"/>
                        </a:rPr>
                        <a:t>(AX, LM)</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Calibri" pitchFamily="34" charset="0"/>
                        </a:rPr>
                        <a:t>Разделение на куски</a:t>
                      </a:r>
                      <a:r>
                        <a:rPr kumimoji="0" lang="en-US" sz="1600" b="0" i="0" u="none" strike="noStrike" cap="none" normalizeH="0" baseline="0" smtClean="0">
                          <a:ln>
                            <a:noFill/>
                          </a:ln>
                          <a:solidFill>
                            <a:schemeClr val="tx1"/>
                          </a:solidFill>
                          <a:effectLst/>
                          <a:latin typeface="Calibri" pitchFamily="34" charset="0"/>
                          <a:cs typeface="Times New Roman" pitchFamily="18" charset="0"/>
                        </a:rPr>
                        <a:t> (AX, RQ, JZ)</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Calibri" pitchFamily="34" charset="0"/>
                        </a:rPr>
                        <a:t>Уровень сложности</a:t>
                      </a:r>
                      <a:r>
                        <a:rPr kumimoji="0" lang="en-US" sz="1600" b="0" i="0" u="none" strike="noStrike" cap="none" normalizeH="0" baseline="0" smtClean="0">
                          <a:ln>
                            <a:noFill/>
                          </a:ln>
                          <a:solidFill>
                            <a:schemeClr val="tx1"/>
                          </a:solidFill>
                          <a:effectLst/>
                          <a:latin typeface="Calibri" pitchFamily="34" charset="0"/>
                          <a:cs typeface="Times New Roman" pitchFamily="18" charset="0"/>
                        </a:rPr>
                        <a:t> </a:t>
                      </a:r>
                      <a:r>
                        <a:rPr kumimoji="0" lang="ru-RU" sz="1600" b="0" i="0" u="none" strike="noStrike" cap="none" normalizeH="0" baseline="0" smtClean="0">
                          <a:ln>
                            <a:noFill/>
                          </a:ln>
                          <a:solidFill>
                            <a:schemeClr val="tx1"/>
                          </a:solidFill>
                          <a:effectLst/>
                          <a:latin typeface="Calibri" pitchFamily="34" charset="0"/>
                        </a:rPr>
                        <a:t>ниже</a:t>
                      </a:r>
                      <a:r>
                        <a:rPr kumimoji="0" lang="en-US" sz="1600" b="0" i="0" u="none" strike="noStrike" cap="none" normalizeH="0" baseline="0" smtClean="0">
                          <a:ln>
                            <a:noFill/>
                          </a:ln>
                          <a:solidFill>
                            <a:schemeClr val="tx1"/>
                          </a:solidFill>
                          <a:effectLst/>
                          <a:latin typeface="Calibri" pitchFamily="34" charset="0"/>
                          <a:cs typeface="Times New Roman" pitchFamily="18" charset="0"/>
                        </a:rPr>
                        <a:t>(AX)</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Calibri" pitchFamily="34" charset="0"/>
                        </a:rPr>
                        <a:t>Перерывы</a:t>
                      </a:r>
                      <a:r>
                        <a:rPr kumimoji="0" lang="en-US" sz="1600" b="0" i="0" u="none" strike="noStrike" cap="none" normalizeH="0" baseline="0" smtClean="0">
                          <a:ln>
                            <a:noFill/>
                          </a:ln>
                          <a:solidFill>
                            <a:schemeClr val="tx1"/>
                          </a:solidFill>
                          <a:effectLst/>
                          <a:latin typeface="Calibri" pitchFamily="34" charset="0"/>
                          <a:cs typeface="Times New Roman" pitchFamily="18" charset="0"/>
                        </a:rPr>
                        <a:t> (RQ)</a:t>
                      </a:r>
                    </a:p>
                  </a:txBody>
                  <a:tcPr marL="72609" marR="7260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2" descr="http://cdn3.blogmarketingacademy.com/wp-content/uploads/2009/01/steps-to-goal.jpg"/>
          <p:cNvPicPr>
            <a:picLocks noChangeAspect="1" noChangeArrowheads="1"/>
          </p:cNvPicPr>
          <p:nvPr/>
        </p:nvPicPr>
        <p:blipFill>
          <a:blip r:embed="rId2" cstate="print"/>
          <a:srcRect/>
          <a:stretch>
            <a:fillRect/>
          </a:stretch>
        </p:blipFill>
        <p:spPr bwMode="auto">
          <a:xfrm>
            <a:off x="6524625" y="0"/>
            <a:ext cx="2619375" cy="3114675"/>
          </a:xfrm>
          <a:prstGeom prst="rect">
            <a:avLst/>
          </a:prstGeom>
          <a:noFill/>
          <a:ln w="9525">
            <a:noFill/>
            <a:miter lim="800000"/>
            <a:headEnd/>
            <a:tailEnd/>
          </a:ln>
        </p:spPr>
      </p:pic>
      <p:sp>
        <p:nvSpPr>
          <p:cNvPr id="72706" name="Content Placeholder 2"/>
          <p:cNvSpPr>
            <a:spLocks noGrp="1"/>
          </p:cNvSpPr>
          <p:nvPr>
            <p:ph sz="quarter" idx="1"/>
          </p:nvPr>
        </p:nvSpPr>
        <p:spPr>
          <a:xfrm>
            <a:off x="457200" y="1524000"/>
            <a:ext cx="8229600" cy="4648200"/>
          </a:xfrm>
        </p:spPr>
        <p:txBody>
          <a:bodyPr/>
          <a:lstStyle/>
          <a:p>
            <a:pPr eaLnBrk="1" hangingPunct="1">
              <a:spcBef>
                <a:spcPts val="1800"/>
              </a:spcBef>
            </a:pPr>
            <a:r>
              <a:rPr lang="ru-RU" sz="2800" smtClean="0"/>
              <a:t>Шаг</a:t>
            </a:r>
            <a:r>
              <a:rPr lang="en-US" sz="2800" smtClean="0"/>
              <a:t> 1:  </a:t>
            </a:r>
            <a:r>
              <a:rPr lang="ru-RU" sz="2800" smtClean="0"/>
              <a:t>Выбрать целевой навык\поведение  </a:t>
            </a:r>
            <a:endParaRPr lang="en-US" sz="2800" smtClean="0"/>
          </a:p>
          <a:p>
            <a:pPr eaLnBrk="1" hangingPunct="1">
              <a:spcBef>
                <a:spcPts val="1800"/>
              </a:spcBef>
            </a:pPr>
            <a:r>
              <a:rPr lang="ru-RU" sz="2800" smtClean="0"/>
              <a:t>Шаг</a:t>
            </a:r>
            <a:r>
              <a:rPr lang="en-US" sz="2800" smtClean="0"/>
              <a:t> 2:  </a:t>
            </a:r>
            <a:r>
              <a:rPr lang="ru-RU" sz="2800" smtClean="0"/>
              <a:t>Определить целевой навык\поведение  </a:t>
            </a:r>
            <a:endParaRPr lang="en-US" sz="2800" smtClean="0"/>
          </a:p>
          <a:p>
            <a:pPr eaLnBrk="1" hangingPunct="1">
              <a:spcBef>
                <a:spcPts val="1800"/>
              </a:spcBef>
            </a:pPr>
            <a:r>
              <a:rPr lang="ru-RU" sz="2800" smtClean="0"/>
              <a:t>Шаг</a:t>
            </a:r>
            <a:r>
              <a:rPr lang="en-US" sz="2800" smtClean="0"/>
              <a:t> 3:  </a:t>
            </a:r>
            <a:r>
              <a:rPr lang="ru-RU" sz="2800" smtClean="0"/>
              <a:t>Выбрать метод сбора данных  </a:t>
            </a:r>
            <a:endParaRPr lang="en-US" sz="2800" smtClean="0"/>
          </a:p>
          <a:p>
            <a:pPr eaLnBrk="1" hangingPunct="1">
              <a:spcBef>
                <a:spcPts val="1800"/>
              </a:spcBef>
            </a:pPr>
            <a:r>
              <a:rPr lang="ru-RU" sz="2800" smtClean="0"/>
              <a:t>Шаг</a:t>
            </a:r>
            <a:r>
              <a:rPr lang="en-US" sz="2800" smtClean="0"/>
              <a:t> 4:  </a:t>
            </a:r>
            <a:r>
              <a:rPr lang="ru-RU" sz="2800" smtClean="0"/>
              <a:t>Выбрать  промежуток времени</a:t>
            </a:r>
            <a:endParaRPr lang="en-US" sz="2800" smtClean="0"/>
          </a:p>
          <a:p>
            <a:pPr eaLnBrk="1" hangingPunct="1">
              <a:spcBef>
                <a:spcPts val="1800"/>
              </a:spcBef>
            </a:pPr>
            <a:r>
              <a:rPr lang="ru-RU" sz="2800" smtClean="0"/>
              <a:t>Шаг</a:t>
            </a:r>
            <a:r>
              <a:rPr lang="en-US" sz="2800" smtClean="0"/>
              <a:t> 5:  </a:t>
            </a:r>
            <a:r>
              <a:rPr lang="ru-RU" sz="2800" smtClean="0"/>
              <a:t>Применить метод сбора данных  </a:t>
            </a:r>
            <a:endParaRPr lang="en-US" sz="2800" smtClean="0"/>
          </a:p>
          <a:p>
            <a:pPr eaLnBrk="1" hangingPunct="1">
              <a:spcBef>
                <a:spcPts val="1800"/>
              </a:spcBef>
            </a:pPr>
            <a:r>
              <a:rPr lang="ru-RU" sz="2800" smtClean="0"/>
              <a:t>Шаг</a:t>
            </a:r>
            <a:r>
              <a:rPr lang="en-US" sz="2800" smtClean="0"/>
              <a:t> 6:  </a:t>
            </a:r>
            <a:r>
              <a:rPr lang="ru-RU" sz="2800" smtClean="0"/>
              <a:t>Подвести итоги и изобразить данные на графике </a:t>
            </a:r>
            <a:r>
              <a:rPr lang="en-US" sz="2800" smtClean="0"/>
              <a:t> </a:t>
            </a:r>
            <a:r>
              <a:rPr lang="ru-RU" sz="2800" smtClean="0"/>
              <a:t> </a:t>
            </a:r>
            <a:endParaRPr lang="en-US" sz="2800" smtClean="0"/>
          </a:p>
          <a:p>
            <a:pPr eaLnBrk="1" hangingPunct="1">
              <a:spcBef>
                <a:spcPts val="1800"/>
              </a:spcBef>
            </a:pPr>
            <a:r>
              <a:rPr lang="ru-RU" sz="2800" smtClean="0"/>
              <a:t>Шаг</a:t>
            </a:r>
            <a:r>
              <a:rPr lang="en-US" sz="2800" smtClean="0"/>
              <a:t> 7:  </a:t>
            </a:r>
            <a:r>
              <a:rPr lang="ru-RU" sz="2800" smtClean="0"/>
              <a:t>Использовать данные для принятия решений  </a:t>
            </a:r>
            <a:endParaRPr lang="en-US" sz="2800" smtClean="0"/>
          </a:p>
          <a:p>
            <a:pPr eaLnBrk="1" hangingPunct="1">
              <a:spcBef>
                <a:spcPts val="1800"/>
              </a:spcBef>
            </a:pPr>
            <a:endParaRPr lang="en-US" smtClean="0"/>
          </a:p>
        </p:txBody>
      </p:sp>
      <p:sp>
        <p:nvSpPr>
          <p:cNvPr id="72707" name="Title 1"/>
          <p:cNvSpPr>
            <a:spLocks noGrp="1"/>
          </p:cNvSpPr>
          <p:nvPr>
            <p:ph type="title"/>
          </p:nvPr>
        </p:nvSpPr>
        <p:spPr>
          <a:xfrm>
            <a:off x="-533400" y="304800"/>
            <a:ext cx="8229600" cy="1143000"/>
          </a:xfrm>
        </p:spPr>
        <p:txBody>
          <a:bodyPr/>
          <a:lstStyle/>
          <a:p>
            <a:pPr eaLnBrk="1" hangingPunct="1"/>
            <a:r>
              <a:rPr lang="ru-RU" smtClean="0"/>
              <a:t>Использование данных</a:t>
            </a:r>
            <a:r>
              <a:rPr lang="en-US" smtClean="0"/>
              <a:t> </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p:cNvSpPr>
            <a:spLocks noGrp="1"/>
          </p:cNvSpPr>
          <p:nvPr>
            <p:ph type="title"/>
          </p:nvPr>
        </p:nvSpPr>
        <p:spPr/>
        <p:txBody>
          <a:bodyPr/>
          <a:lstStyle/>
          <a:p>
            <a:pPr eaLnBrk="1" hangingPunct="1"/>
            <a:r>
              <a:rPr lang="ru-RU" sz="3600" smtClean="0"/>
              <a:t>Описание учеников</a:t>
            </a:r>
            <a:r>
              <a:rPr lang="en-US" sz="3600" smtClean="0"/>
              <a:t>: </a:t>
            </a:r>
            <a:br>
              <a:rPr lang="en-US" sz="3600" smtClean="0"/>
            </a:br>
            <a:r>
              <a:rPr lang="ru-RU" sz="2800" smtClean="0"/>
              <a:t>Иван</a:t>
            </a:r>
            <a:r>
              <a:rPr lang="en-US" sz="2800" smtClean="0"/>
              <a:t>, </a:t>
            </a:r>
            <a:r>
              <a:rPr lang="ru-RU" sz="2800" smtClean="0"/>
              <a:t>Татьяна, Андрей  </a:t>
            </a:r>
            <a:endParaRPr lang="en-US" sz="3600" smtClean="0"/>
          </a:p>
        </p:txBody>
      </p:sp>
      <p:sp>
        <p:nvSpPr>
          <p:cNvPr id="3" name="Content Placeholder 2"/>
          <p:cNvSpPr>
            <a:spLocks noGrp="1"/>
          </p:cNvSpPr>
          <p:nvPr>
            <p:ph idx="1"/>
          </p:nvPr>
        </p:nvSpPr>
        <p:spPr>
          <a:xfrm>
            <a:off x="457200" y="1524000"/>
            <a:ext cx="8229600" cy="5334000"/>
          </a:xfrm>
        </p:spPr>
        <p:txBody>
          <a:bodyPr/>
          <a:lstStyle/>
          <a:p>
            <a:pPr eaLnBrk="1" hangingPunct="1"/>
            <a:r>
              <a:rPr lang="en-US" sz="2000" smtClean="0"/>
              <a:t> </a:t>
            </a:r>
            <a:r>
              <a:rPr lang="ru-RU" sz="2800" smtClean="0"/>
              <a:t>Каким </a:t>
            </a:r>
            <a:r>
              <a:rPr lang="ru-RU" sz="2800" b="1" smtClean="0">
                <a:solidFill>
                  <a:srgbClr val="CC0000"/>
                </a:solidFill>
              </a:rPr>
              <a:t>критичным навыкам</a:t>
            </a:r>
            <a:r>
              <a:rPr lang="ru-RU" sz="2800" smtClean="0"/>
              <a:t> нужно обучить ученика?  </a:t>
            </a:r>
            <a:endParaRPr lang="en-US" sz="2800" smtClean="0"/>
          </a:p>
          <a:p>
            <a:pPr eaLnBrk="1" hangingPunct="1">
              <a:buFont typeface="Arial" charset="0"/>
              <a:buNone/>
            </a:pPr>
            <a:endParaRPr lang="en-US" sz="1600" smtClean="0"/>
          </a:p>
          <a:p>
            <a:pPr eaLnBrk="1" hangingPunct="1"/>
            <a:r>
              <a:rPr lang="en-US" sz="2800" smtClean="0"/>
              <a:t> </a:t>
            </a:r>
            <a:r>
              <a:rPr lang="ru-RU" sz="2800" smtClean="0"/>
              <a:t>Какие в течение дня есть </a:t>
            </a:r>
            <a:r>
              <a:rPr lang="ru-RU" sz="2800" b="1" smtClean="0">
                <a:solidFill>
                  <a:srgbClr val="CC0000"/>
                </a:solidFill>
              </a:rPr>
              <a:t>возможности</a:t>
            </a:r>
            <a:r>
              <a:rPr lang="ru-RU" sz="2800" smtClean="0"/>
              <a:t> для изучения этого навыка?  </a:t>
            </a:r>
            <a:endParaRPr lang="en-US" sz="2800" smtClean="0"/>
          </a:p>
          <a:p>
            <a:pPr eaLnBrk="1" hangingPunct="1">
              <a:buFont typeface="Arial" charset="0"/>
              <a:buNone/>
            </a:pPr>
            <a:endParaRPr lang="en-US" sz="1600" smtClean="0"/>
          </a:p>
          <a:p>
            <a:pPr eaLnBrk="1" hangingPunct="1"/>
            <a:r>
              <a:rPr lang="en-US" sz="2800" smtClean="0"/>
              <a:t> </a:t>
            </a:r>
            <a:r>
              <a:rPr lang="ru-RU" sz="2800" smtClean="0"/>
              <a:t>Какая будет </a:t>
            </a:r>
            <a:r>
              <a:rPr lang="ru-RU" sz="2800" b="1" smtClean="0">
                <a:solidFill>
                  <a:srgbClr val="CC0000"/>
                </a:solidFill>
              </a:rPr>
              <a:t>польза</a:t>
            </a:r>
            <a:r>
              <a:rPr lang="ru-RU" sz="2800" smtClean="0"/>
              <a:t> для Ивана, если он будет учиться в обычном классе?  </a:t>
            </a:r>
            <a:endParaRPr lang="en-US" sz="2800" smtClean="0"/>
          </a:p>
          <a:p>
            <a:pPr eaLnBrk="1" hangingPunct="1">
              <a:buFont typeface="Arial" charset="0"/>
              <a:buNone/>
            </a:pPr>
            <a:endParaRPr lang="en-US" sz="1600" smtClean="0"/>
          </a:p>
          <a:p>
            <a:pPr eaLnBrk="1" hangingPunct="1"/>
            <a:r>
              <a:rPr lang="en-US" sz="2800" smtClean="0"/>
              <a:t> </a:t>
            </a:r>
            <a:r>
              <a:rPr lang="ru-RU" sz="2800" smtClean="0"/>
              <a:t>Какие виды работы в классе нужно </a:t>
            </a:r>
            <a:r>
              <a:rPr lang="ru-RU" sz="2800" b="1" smtClean="0">
                <a:solidFill>
                  <a:srgbClr val="CC0000"/>
                </a:solidFill>
              </a:rPr>
              <a:t>адаптировать</a:t>
            </a:r>
            <a:r>
              <a:rPr lang="ru-RU" sz="2800" smtClean="0"/>
              <a:t> для того, чтобы этот ученик смог учиться в обычном классе?  </a:t>
            </a:r>
            <a:endParaRPr lang="en-US" sz="2800" smtClean="0"/>
          </a:p>
        </p:txBody>
      </p:sp>
      <p:sp>
        <p:nvSpPr>
          <p:cNvPr id="5" name="TextBox 4"/>
          <p:cNvSpPr txBox="1">
            <a:spLocks noChangeArrowheads="1"/>
          </p:cNvSpPr>
          <p:nvPr/>
        </p:nvSpPr>
        <p:spPr bwMode="auto">
          <a:xfrm>
            <a:off x="2133600" y="2133600"/>
            <a:ext cx="7010400" cy="2101850"/>
          </a:xfrm>
          <a:prstGeom prst="rect">
            <a:avLst/>
          </a:prstGeom>
          <a:noFill/>
          <a:ln w="9525">
            <a:noFill/>
            <a:miter lim="800000"/>
            <a:headEnd/>
            <a:tailEnd/>
          </a:ln>
        </p:spPr>
        <p:txBody>
          <a:bodyPr>
            <a:spAutoFit/>
          </a:bodyPr>
          <a:lstStyle/>
          <a:p>
            <a:pPr algn="ctr"/>
            <a:r>
              <a:rPr lang="ru-RU" sz="4400" b="1">
                <a:solidFill>
                  <a:srgbClr val="660066"/>
                </a:solidFill>
                <a:latin typeface="Calibri" pitchFamily="34" charset="0"/>
              </a:rPr>
              <a:t>Одна вещь о планировании, которую мы узнали?  </a:t>
            </a:r>
            <a:r>
              <a:rPr lang="en-US" sz="4400" b="1">
                <a:solidFill>
                  <a:srgbClr val="660066"/>
                </a:solidFill>
                <a:latin typeface="Calibri" pitchFamily="34" charset="0"/>
              </a:rPr>
              <a:t> </a:t>
            </a:r>
            <a:r>
              <a:rPr lang="ru-RU" sz="4400" b="1">
                <a:solidFill>
                  <a:srgbClr val="660066"/>
                </a:solidFill>
                <a:latin typeface="Calibri" pitchFamily="34" charset="0"/>
              </a:rPr>
              <a:t> </a:t>
            </a:r>
            <a:endParaRPr lang="en-US" sz="4400" b="1">
              <a:solidFill>
                <a:srgbClr val="660066"/>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0"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0" nodeType="clickEffect">
                                  <p:stCondLst>
                                    <p:cond delay="0"/>
                                  </p:stCondLst>
                                  <p:childTnLst>
                                    <p:set>
                                      <p:cBhvr>
                                        <p:cTn id="23" dur="1" fill="hold">
                                          <p:stCondLst>
                                            <p:cond delay="0"/>
                                          </p:stCondLst>
                                        </p:cTn>
                                        <p:tgtEl>
                                          <p:spTgt spid="3">
                                            <p:txEl>
                                              <p:pRg st="6" end="6"/>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1"/>
          <p:cNvSpPr>
            <a:spLocks noGrp="1"/>
          </p:cNvSpPr>
          <p:nvPr>
            <p:ph type="title"/>
          </p:nvPr>
        </p:nvSpPr>
        <p:spPr/>
        <p:txBody>
          <a:bodyPr/>
          <a:lstStyle/>
          <a:p>
            <a:pPr eaLnBrk="1" hangingPunct="1"/>
            <a:r>
              <a:rPr lang="ru-RU" smtClean="0"/>
              <a:t>Совместное Учительство</a:t>
            </a:r>
            <a:endParaRPr lang="en-US" smtClean="0"/>
          </a:p>
        </p:txBody>
      </p:sp>
      <p:sp>
        <p:nvSpPr>
          <p:cNvPr id="74754" name="Content Placeholder 2"/>
          <p:cNvSpPr>
            <a:spLocks noGrp="1"/>
          </p:cNvSpPr>
          <p:nvPr>
            <p:ph sz="half" idx="1"/>
          </p:nvPr>
        </p:nvSpPr>
        <p:spPr>
          <a:xfrm>
            <a:off x="457200" y="3962400"/>
            <a:ext cx="8382000" cy="2590800"/>
          </a:xfrm>
        </p:spPr>
        <p:txBody>
          <a:bodyPr/>
          <a:lstStyle/>
          <a:p>
            <a:pPr algn="ctr" eaLnBrk="1" hangingPunct="1">
              <a:buFont typeface="Arial" charset="0"/>
              <a:buNone/>
            </a:pPr>
            <a:r>
              <a:rPr lang="ru-RU" smtClean="0"/>
              <a:t>Партнерство между </a:t>
            </a:r>
            <a:r>
              <a:rPr lang="ru-RU" b="1" smtClean="0"/>
              <a:t>учителем общей практики</a:t>
            </a:r>
            <a:r>
              <a:rPr lang="ru-RU" smtClean="0"/>
              <a:t> и </a:t>
            </a:r>
            <a:r>
              <a:rPr lang="ru-RU" b="1" smtClean="0"/>
              <a:t>специалистом</a:t>
            </a:r>
            <a:r>
              <a:rPr lang="ru-RU" smtClean="0"/>
              <a:t>, которые </a:t>
            </a:r>
            <a:r>
              <a:rPr lang="ru-RU" i="1" smtClean="0">
                <a:solidFill>
                  <a:srgbClr val="2A2A7E"/>
                </a:solidFill>
              </a:rPr>
              <a:t>разделяют ответственность и обязанности</a:t>
            </a:r>
            <a:r>
              <a:rPr lang="ru-RU" smtClean="0"/>
              <a:t> по планированию и объяснению материала и проведению оценки для всех учеников </a:t>
            </a:r>
            <a:r>
              <a:rPr lang="ru-RU" i="1" smtClean="0"/>
              <a:t>в классе. </a:t>
            </a:r>
            <a:endParaRPr lang="en-US" i="1" smtClean="0"/>
          </a:p>
          <a:p>
            <a:pPr algn="ctr" eaLnBrk="1" hangingPunct="1">
              <a:buFont typeface="Wingdings 2" pitchFamily="18" charset="2"/>
              <a:buNone/>
            </a:pPr>
            <a:endParaRPr lang="en-US" sz="700" b="1" smtClean="0">
              <a:solidFill>
                <a:srgbClr val="003300"/>
              </a:solidFill>
              <a:ea typeface="ＭＳ Ｐゴシック" pitchFamily="34" charset="-128"/>
              <a:cs typeface="Arial" charset="0"/>
            </a:endParaRPr>
          </a:p>
        </p:txBody>
      </p:sp>
      <p:pic>
        <p:nvPicPr>
          <p:cNvPr id="74755" name="Content Placeholder 13" descr="coteachers.jpg"/>
          <p:cNvPicPr>
            <a:picLocks noGrp="1" noChangeAspect="1"/>
          </p:cNvPicPr>
          <p:nvPr>
            <p:ph sz="half" idx="2"/>
          </p:nvPr>
        </p:nvPicPr>
        <p:blipFill>
          <a:blip r:embed="rId3" cstate="print"/>
          <a:srcRect/>
          <a:stretch>
            <a:fillRect/>
          </a:stretch>
        </p:blipFill>
        <p:spPr>
          <a:xfrm>
            <a:off x="1295400" y="1447800"/>
            <a:ext cx="6748463" cy="2362200"/>
          </a:xfrm>
        </p:spPr>
      </p:pic>
      <p:sp>
        <p:nvSpPr>
          <p:cNvPr id="18436" name="Slide Number Placeholder 3"/>
          <p:cNvSpPr>
            <a:spLocks noGrp="1"/>
          </p:cNvSpPr>
          <p:nvPr>
            <p:ph type="sldNum" sz="quarter" idx="12"/>
          </p:nvPr>
        </p:nvSpPr>
        <p:spPr bwMode="auto">
          <a:ln>
            <a:miter lim="800000"/>
            <a:headEnd/>
            <a:tailEnd/>
          </a:ln>
        </p:spPr>
        <p:txBody>
          <a:bodyPr/>
          <a:lstStyle/>
          <a:p>
            <a:pPr>
              <a:defRPr/>
            </a:pPr>
            <a:fld id="{2F3860EE-8D25-41A6-AE1F-6A144CCE5191}" type="slidenum">
              <a:rPr lang="en-US"/>
              <a:pPr>
                <a:defRPr/>
              </a:pPr>
              <a:t>36</a:t>
            </a:fld>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p:cNvSpPr>
            <a:spLocks noGrp="1"/>
          </p:cNvSpPr>
          <p:nvPr>
            <p:ph type="title"/>
          </p:nvPr>
        </p:nvSpPr>
        <p:spPr>
          <a:xfrm>
            <a:off x="228600" y="304800"/>
            <a:ext cx="8763000" cy="1524000"/>
          </a:xfrm>
        </p:spPr>
        <p:txBody>
          <a:bodyPr/>
          <a:lstStyle/>
          <a:p>
            <a:pPr eaLnBrk="1" hangingPunct="1"/>
            <a:r>
              <a:rPr lang="ru-RU" sz="4400" smtClean="0"/>
              <a:t>Со-учительство это целенаправленное обучение! </a:t>
            </a:r>
            <a:r>
              <a:rPr lang="en-US" sz="4400" smtClean="0"/>
              <a:t> </a:t>
            </a:r>
            <a:r>
              <a:rPr lang="ru-RU" sz="4400" smtClean="0"/>
              <a:t> </a:t>
            </a:r>
            <a:endParaRPr lang="en-US" sz="4400" smtClean="0"/>
          </a:p>
        </p:txBody>
      </p:sp>
      <p:graphicFrame>
        <p:nvGraphicFramePr>
          <p:cNvPr id="6" name="Content Placeholder 5"/>
          <p:cNvGraphicFramePr>
            <a:graphicFrameLocks noGrp="1"/>
          </p:cNvGraphicFramePr>
          <p:nvPr>
            <p:ph idx="1"/>
          </p:nvPr>
        </p:nvGraphicFramePr>
        <p:xfrm>
          <a:off x="615950" y="1454150"/>
          <a:ext cx="8839200" cy="50498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6803" name="Text Box 4"/>
          <p:cNvSpPr txBox="1">
            <a:spLocks noChangeArrowheads="1"/>
          </p:cNvSpPr>
          <p:nvPr/>
        </p:nvSpPr>
        <p:spPr bwMode="auto">
          <a:xfrm>
            <a:off x="609600" y="2057400"/>
            <a:ext cx="2209800" cy="641350"/>
          </a:xfrm>
          <a:prstGeom prst="rect">
            <a:avLst/>
          </a:prstGeom>
          <a:noFill/>
          <a:ln w="9525">
            <a:noFill/>
            <a:miter lim="800000"/>
            <a:headEnd/>
            <a:tailEnd/>
          </a:ln>
        </p:spPr>
        <p:txBody>
          <a:bodyPr>
            <a:spAutoFit/>
          </a:bodyPr>
          <a:lstStyle/>
          <a:p>
            <a:pPr>
              <a:spcBef>
                <a:spcPct val="50000"/>
              </a:spcBef>
            </a:pPr>
            <a:r>
              <a:rPr lang="ru-RU"/>
              <a:t>Возможности обучения</a:t>
            </a:r>
          </a:p>
        </p:txBody>
      </p:sp>
      <p:sp>
        <p:nvSpPr>
          <p:cNvPr id="76804" name="Text Box 5"/>
          <p:cNvSpPr txBox="1">
            <a:spLocks noChangeArrowheads="1"/>
          </p:cNvSpPr>
          <p:nvPr/>
        </p:nvSpPr>
        <p:spPr bwMode="auto">
          <a:xfrm>
            <a:off x="6934200" y="1524000"/>
            <a:ext cx="2209800" cy="641350"/>
          </a:xfrm>
          <a:prstGeom prst="rect">
            <a:avLst/>
          </a:prstGeom>
          <a:noFill/>
          <a:ln w="9525">
            <a:noFill/>
            <a:miter lim="800000"/>
            <a:headEnd/>
            <a:tailEnd/>
          </a:ln>
        </p:spPr>
        <p:txBody>
          <a:bodyPr>
            <a:spAutoFit/>
          </a:bodyPr>
          <a:lstStyle/>
          <a:p>
            <a:pPr>
              <a:spcBef>
                <a:spcPct val="50000"/>
              </a:spcBef>
            </a:pPr>
            <a:r>
              <a:rPr lang="ru-RU"/>
              <a:t>Образовательная программа</a:t>
            </a:r>
          </a:p>
        </p:txBody>
      </p:sp>
      <p:sp>
        <p:nvSpPr>
          <p:cNvPr id="76805" name="Text Box 6"/>
          <p:cNvSpPr txBox="1">
            <a:spLocks noChangeArrowheads="1"/>
          </p:cNvSpPr>
          <p:nvPr/>
        </p:nvSpPr>
        <p:spPr bwMode="auto">
          <a:xfrm>
            <a:off x="609600" y="4343400"/>
            <a:ext cx="2209800" cy="366713"/>
          </a:xfrm>
          <a:prstGeom prst="rect">
            <a:avLst/>
          </a:prstGeom>
          <a:noFill/>
          <a:ln w="9525">
            <a:noFill/>
            <a:miter lim="800000"/>
            <a:headEnd/>
            <a:tailEnd/>
          </a:ln>
        </p:spPr>
        <p:txBody>
          <a:bodyPr>
            <a:spAutoFit/>
          </a:bodyPr>
          <a:lstStyle/>
          <a:p>
            <a:pPr>
              <a:spcBef>
                <a:spcPct val="50000"/>
              </a:spcBef>
            </a:pPr>
            <a:r>
              <a:rPr lang="ru-RU"/>
              <a:t>Стигматизация </a:t>
            </a:r>
          </a:p>
        </p:txBody>
      </p:sp>
      <p:sp>
        <p:nvSpPr>
          <p:cNvPr id="76806" name="Text Box 7"/>
          <p:cNvSpPr txBox="1">
            <a:spLocks noChangeArrowheads="1"/>
          </p:cNvSpPr>
          <p:nvPr/>
        </p:nvSpPr>
        <p:spPr bwMode="auto">
          <a:xfrm>
            <a:off x="7239000" y="4343400"/>
            <a:ext cx="2057400" cy="641350"/>
          </a:xfrm>
          <a:prstGeom prst="rect">
            <a:avLst/>
          </a:prstGeom>
          <a:noFill/>
          <a:ln w="9525">
            <a:noFill/>
            <a:miter lim="800000"/>
            <a:headEnd/>
            <a:tailEnd/>
          </a:ln>
        </p:spPr>
        <p:txBody>
          <a:bodyPr>
            <a:spAutoFit/>
          </a:bodyPr>
          <a:lstStyle/>
          <a:p>
            <a:pPr>
              <a:spcBef>
                <a:spcPct val="50000"/>
              </a:spcBef>
            </a:pPr>
            <a:r>
              <a:rPr lang="ru-RU"/>
              <a:t>Поддержка для профессионалов</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4"/>
          <p:cNvSpPr>
            <a:spLocks noGrp="1"/>
          </p:cNvSpPr>
          <p:nvPr>
            <p:ph type="title"/>
          </p:nvPr>
        </p:nvSpPr>
        <p:spPr>
          <a:xfrm>
            <a:off x="457200" y="5334000"/>
            <a:ext cx="8229600" cy="1143000"/>
          </a:xfrm>
        </p:spPr>
        <p:txBody>
          <a:bodyPr/>
          <a:lstStyle/>
          <a:p>
            <a:pPr eaLnBrk="1" hangingPunct="1"/>
            <a:r>
              <a:rPr lang="ru-RU" sz="2800" b="1" smtClean="0"/>
              <a:t>Какой фактор наиболее важен для формирования работоспособных взаимоотношений?  </a:t>
            </a:r>
            <a:endParaRPr lang="en-US" sz="2800" b="1" smtClean="0"/>
          </a:p>
        </p:txBody>
      </p:sp>
      <p:pic>
        <p:nvPicPr>
          <p:cNvPr id="78850" name="Picture 4" descr="collaboration-hands.jpg"/>
          <p:cNvPicPr>
            <a:picLocks noChangeAspect="1"/>
          </p:cNvPicPr>
          <p:nvPr/>
        </p:nvPicPr>
        <p:blipFill>
          <a:blip r:embed="rId3" cstate="print"/>
          <a:srcRect/>
          <a:stretch>
            <a:fillRect/>
          </a:stretch>
        </p:blipFill>
        <p:spPr bwMode="auto">
          <a:xfrm>
            <a:off x="1828800" y="1295400"/>
            <a:ext cx="5829300" cy="3886200"/>
          </a:xfrm>
          <a:prstGeom prst="rect">
            <a:avLst/>
          </a:prstGeom>
          <a:noFill/>
          <a:ln w="9525">
            <a:noFill/>
            <a:miter lim="800000"/>
            <a:headEnd/>
            <a:tailEnd/>
          </a:ln>
        </p:spPr>
      </p:pic>
      <p:sp>
        <p:nvSpPr>
          <p:cNvPr id="78851" name="Title 4"/>
          <p:cNvSpPr txBox="1">
            <a:spLocks/>
          </p:cNvSpPr>
          <p:nvPr/>
        </p:nvSpPr>
        <p:spPr bwMode="auto">
          <a:xfrm>
            <a:off x="609600" y="228600"/>
            <a:ext cx="8229600" cy="1143000"/>
          </a:xfrm>
          <a:prstGeom prst="rect">
            <a:avLst/>
          </a:prstGeom>
          <a:noFill/>
          <a:ln w="9525">
            <a:noFill/>
            <a:miter lim="800000"/>
            <a:headEnd/>
            <a:tailEnd/>
          </a:ln>
        </p:spPr>
        <p:txBody>
          <a:bodyPr anchor="ctr"/>
          <a:lstStyle/>
          <a:p>
            <a:pPr algn="ctr"/>
            <a:r>
              <a:rPr lang="ru-RU" sz="4400">
                <a:latin typeface="Calibri" pitchFamily="34" charset="0"/>
              </a:rPr>
              <a:t>Взаимоотношения</a:t>
            </a:r>
            <a:endParaRPr lang="en-US" sz="4400">
              <a:latin typeface="Calibri" pitchFamily="34" charset="0"/>
            </a:endParaRPr>
          </a:p>
        </p:txBody>
      </p:sp>
      <p:sp>
        <p:nvSpPr>
          <p:cNvPr id="2050" name="Document"/>
          <p:cNvSpPr>
            <a:spLocks noEditPoints="1" noChangeArrowheads="1"/>
          </p:cNvSpPr>
          <p:nvPr/>
        </p:nvSpPr>
        <p:spPr bwMode="auto">
          <a:xfrm rot="13479215">
            <a:off x="7350125" y="3719513"/>
            <a:ext cx="1352550" cy="1809750"/>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chemeClr val="bg1"/>
          </a:solidFill>
          <a:ln w="31750">
            <a:solidFill>
              <a:srgbClr val="000000"/>
            </a:solidFill>
            <a:miter lim="800000"/>
            <a:headEnd/>
            <a:tailEnd/>
          </a:ln>
          <a:effectLst>
            <a:outerShdw dist="107763" dir="2700000" algn="ctr" rotWithShape="0">
              <a:srgbClr val="808080"/>
            </a:outerShdw>
          </a:effectLst>
        </p:spPr>
        <p:txBody>
          <a:bodyPr/>
          <a:lstStyle/>
          <a:p>
            <a:pPr fontAlgn="auto">
              <a:spcBef>
                <a:spcPts val="0"/>
              </a:spcBef>
              <a:spcAft>
                <a:spcPts val="0"/>
              </a:spcAft>
              <a:defRPr/>
            </a:pPr>
            <a:endParaRPr lang="en-US">
              <a:latin typeface="+mn-lt"/>
              <a:cs typeface="+mn-cs"/>
            </a:endParaRPr>
          </a:p>
        </p:txBody>
      </p:sp>
      <p:pic>
        <p:nvPicPr>
          <p:cNvPr id="78853" name="Picture 3" descr="C:\Users\Carol\AppData\Local\Microsoft\Windows\Temporary Internet Files\Content.IE5\SU2J27L3\MC900432579[1].png"/>
          <p:cNvPicPr>
            <a:picLocks noChangeAspect="1" noChangeArrowheads="1"/>
          </p:cNvPicPr>
          <p:nvPr/>
        </p:nvPicPr>
        <p:blipFill>
          <a:blip r:embed="rId4" cstate="print"/>
          <a:srcRect/>
          <a:stretch>
            <a:fillRect/>
          </a:stretch>
        </p:blipFill>
        <p:spPr bwMode="auto">
          <a:xfrm rot="-1551231">
            <a:off x="7620000" y="2667000"/>
            <a:ext cx="1828800" cy="182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3"/>
          <p:cNvSpPr>
            <a:spLocks noGrp="1"/>
          </p:cNvSpPr>
          <p:nvPr>
            <p:ph type="title"/>
          </p:nvPr>
        </p:nvSpPr>
        <p:spPr>
          <a:xfrm>
            <a:off x="-381000" y="0"/>
            <a:ext cx="10363200" cy="1219200"/>
          </a:xfrm>
        </p:spPr>
        <p:txBody>
          <a:bodyPr/>
          <a:lstStyle/>
          <a:p>
            <a:pPr eaLnBrk="1" hangingPunct="1"/>
            <a:r>
              <a:rPr lang="ru-RU" sz="3200" smtClean="0">
                <a:solidFill>
                  <a:schemeClr val="tx1"/>
                </a:solidFill>
              </a:rPr>
              <a:t>Характеристики качественного сотрудничества</a:t>
            </a:r>
            <a:r>
              <a:rPr lang="ru-RU" smtClean="0">
                <a:solidFill>
                  <a:schemeClr val="tx1"/>
                </a:solidFill>
              </a:rPr>
              <a:t>  </a:t>
            </a:r>
            <a:r>
              <a:rPr lang="en-US" smtClean="0">
                <a:solidFill>
                  <a:schemeClr val="tx1"/>
                </a:solidFill>
              </a:rPr>
              <a:t> </a:t>
            </a:r>
            <a:r>
              <a:rPr lang="ru-RU" smtClean="0">
                <a:solidFill>
                  <a:schemeClr val="tx1"/>
                </a:solidFill>
              </a:rPr>
              <a:t> </a:t>
            </a:r>
            <a:endParaRPr lang="en-US" smtClean="0">
              <a:solidFill>
                <a:schemeClr val="tx1"/>
              </a:solidFill>
            </a:endParaRPr>
          </a:p>
        </p:txBody>
      </p:sp>
      <p:graphicFrame>
        <p:nvGraphicFramePr>
          <p:cNvPr id="5" name="Diagram 4"/>
          <p:cNvGraphicFramePr/>
          <p:nvPr/>
        </p:nvGraphicFramePr>
        <p:xfrm>
          <a:off x="1066800" y="1066800"/>
          <a:ext cx="7010400" cy="5562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0899" name="Text Box 4"/>
          <p:cNvSpPr txBox="1">
            <a:spLocks noChangeArrowheads="1"/>
          </p:cNvSpPr>
          <p:nvPr/>
        </p:nvSpPr>
        <p:spPr bwMode="auto">
          <a:xfrm>
            <a:off x="1981200" y="2743200"/>
            <a:ext cx="1752600" cy="366713"/>
          </a:xfrm>
          <a:prstGeom prst="rect">
            <a:avLst/>
          </a:prstGeom>
          <a:noFill/>
          <a:ln w="9525">
            <a:noFill/>
            <a:miter lim="800000"/>
            <a:headEnd/>
            <a:tailEnd/>
          </a:ln>
        </p:spPr>
        <p:txBody>
          <a:bodyPr>
            <a:spAutoFit/>
          </a:bodyPr>
          <a:lstStyle/>
          <a:p>
            <a:pPr>
              <a:spcBef>
                <a:spcPct val="50000"/>
              </a:spcBef>
            </a:pPr>
            <a:r>
              <a:rPr lang="ru-RU"/>
              <a:t>Доверие</a:t>
            </a:r>
          </a:p>
        </p:txBody>
      </p:sp>
      <p:sp>
        <p:nvSpPr>
          <p:cNvPr id="80900" name="Text Box 5"/>
          <p:cNvSpPr txBox="1">
            <a:spLocks noChangeArrowheads="1"/>
          </p:cNvSpPr>
          <p:nvPr/>
        </p:nvSpPr>
        <p:spPr bwMode="auto">
          <a:xfrm>
            <a:off x="3886200" y="1600200"/>
            <a:ext cx="1676400" cy="366713"/>
          </a:xfrm>
          <a:prstGeom prst="rect">
            <a:avLst/>
          </a:prstGeom>
          <a:noFill/>
          <a:ln w="9525">
            <a:noFill/>
            <a:miter lim="800000"/>
            <a:headEnd/>
            <a:tailEnd/>
          </a:ln>
        </p:spPr>
        <p:txBody>
          <a:bodyPr>
            <a:spAutoFit/>
          </a:bodyPr>
          <a:lstStyle/>
          <a:p>
            <a:pPr>
              <a:spcBef>
                <a:spcPct val="50000"/>
              </a:spcBef>
            </a:pPr>
            <a:r>
              <a:rPr lang="ru-RU"/>
              <a:t>Равноправие</a:t>
            </a:r>
          </a:p>
        </p:txBody>
      </p:sp>
      <p:sp>
        <p:nvSpPr>
          <p:cNvPr id="80901" name="Text Box 6"/>
          <p:cNvSpPr txBox="1">
            <a:spLocks noChangeArrowheads="1"/>
          </p:cNvSpPr>
          <p:nvPr/>
        </p:nvSpPr>
        <p:spPr bwMode="auto">
          <a:xfrm>
            <a:off x="5715000" y="2743200"/>
            <a:ext cx="1981200" cy="366713"/>
          </a:xfrm>
          <a:prstGeom prst="rect">
            <a:avLst/>
          </a:prstGeom>
          <a:noFill/>
          <a:ln w="9525">
            <a:noFill/>
            <a:miter lim="800000"/>
            <a:headEnd/>
            <a:tailEnd/>
          </a:ln>
        </p:spPr>
        <p:txBody>
          <a:bodyPr>
            <a:spAutoFit/>
          </a:bodyPr>
          <a:lstStyle/>
          <a:p>
            <a:pPr>
              <a:spcBef>
                <a:spcPct val="50000"/>
              </a:spcBef>
            </a:pPr>
            <a:r>
              <a:rPr lang="ru-RU"/>
              <a:t>Общие цели</a:t>
            </a:r>
          </a:p>
        </p:txBody>
      </p:sp>
      <p:sp>
        <p:nvSpPr>
          <p:cNvPr id="80902" name="Text Box 7"/>
          <p:cNvSpPr txBox="1">
            <a:spLocks noChangeArrowheads="1"/>
          </p:cNvSpPr>
          <p:nvPr/>
        </p:nvSpPr>
        <p:spPr bwMode="auto">
          <a:xfrm>
            <a:off x="1295400" y="4876800"/>
            <a:ext cx="2286000" cy="915988"/>
          </a:xfrm>
          <a:prstGeom prst="rect">
            <a:avLst/>
          </a:prstGeom>
          <a:noFill/>
          <a:ln w="9525">
            <a:noFill/>
            <a:miter lim="800000"/>
            <a:headEnd/>
            <a:tailEnd/>
          </a:ln>
        </p:spPr>
        <p:txBody>
          <a:bodyPr>
            <a:spAutoFit/>
          </a:bodyPr>
          <a:lstStyle/>
          <a:p>
            <a:pPr>
              <a:spcBef>
                <a:spcPct val="50000"/>
              </a:spcBef>
            </a:pPr>
            <a:r>
              <a:rPr lang="ru-RU">
                <a:solidFill>
                  <a:schemeClr val="bg1"/>
                </a:solidFill>
              </a:rPr>
              <a:t>Разделение ответственности и результатов</a:t>
            </a:r>
          </a:p>
        </p:txBody>
      </p:sp>
      <p:sp>
        <p:nvSpPr>
          <p:cNvPr id="80903" name="Text Box 8"/>
          <p:cNvSpPr txBox="1">
            <a:spLocks noChangeArrowheads="1"/>
          </p:cNvSpPr>
          <p:nvPr/>
        </p:nvSpPr>
        <p:spPr bwMode="auto">
          <a:xfrm>
            <a:off x="3581400" y="6172200"/>
            <a:ext cx="2590800" cy="366713"/>
          </a:xfrm>
          <a:prstGeom prst="rect">
            <a:avLst/>
          </a:prstGeom>
          <a:noFill/>
          <a:ln w="9525">
            <a:noFill/>
            <a:miter lim="800000"/>
            <a:headEnd/>
            <a:tailEnd/>
          </a:ln>
        </p:spPr>
        <p:txBody>
          <a:bodyPr>
            <a:spAutoFit/>
          </a:bodyPr>
          <a:lstStyle/>
          <a:p>
            <a:pPr>
              <a:spcBef>
                <a:spcPct val="50000"/>
              </a:spcBef>
            </a:pPr>
            <a:r>
              <a:rPr lang="ru-RU"/>
              <a:t>Общие ресурсы </a:t>
            </a:r>
          </a:p>
        </p:txBody>
      </p:sp>
      <p:sp>
        <p:nvSpPr>
          <p:cNvPr id="80904" name="Text Box 9"/>
          <p:cNvSpPr txBox="1">
            <a:spLocks noChangeArrowheads="1"/>
          </p:cNvSpPr>
          <p:nvPr/>
        </p:nvSpPr>
        <p:spPr bwMode="auto">
          <a:xfrm>
            <a:off x="6096000" y="5029200"/>
            <a:ext cx="1828800" cy="915988"/>
          </a:xfrm>
          <a:prstGeom prst="rect">
            <a:avLst/>
          </a:prstGeom>
          <a:noFill/>
          <a:ln w="9525">
            <a:noFill/>
            <a:miter lim="800000"/>
            <a:headEnd/>
            <a:tailEnd/>
          </a:ln>
        </p:spPr>
        <p:txBody>
          <a:bodyPr>
            <a:spAutoFit/>
          </a:bodyPr>
          <a:lstStyle/>
          <a:p>
            <a:pPr>
              <a:spcBef>
                <a:spcPct val="50000"/>
              </a:spcBef>
            </a:pPr>
            <a:r>
              <a:rPr lang="ru-RU">
                <a:solidFill>
                  <a:schemeClr val="bg1"/>
                </a:solidFill>
              </a:rPr>
              <a:t>Совместное принятие решений</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0" y="0"/>
            <a:ext cx="9144000" cy="1143000"/>
          </a:xfrm>
          <a:solidFill>
            <a:schemeClr val="tx2">
              <a:lumMod val="40000"/>
              <a:lumOff val="60000"/>
            </a:schemeClr>
          </a:solidFill>
        </p:spPr>
        <p:txBody>
          <a:bodyPr/>
          <a:lstStyle/>
          <a:p>
            <a:pPr eaLnBrk="1" hangingPunct="1">
              <a:defRPr/>
            </a:pPr>
            <a:r>
              <a:rPr lang="ru-RU" smtClean="0">
                <a:solidFill>
                  <a:schemeClr val="bg1"/>
                </a:solidFill>
              </a:rPr>
              <a:t>В классе</a:t>
            </a:r>
            <a:r>
              <a:rPr lang="en-US" smtClean="0">
                <a:solidFill>
                  <a:schemeClr val="bg1"/>
                </a:solidFill>
              </a:rPr>
              <a:t>…..</a:t>
            </a:r>
          </a:p>
        </p:txBody>
      </p:sp>
      <p:sp>
        <p:nvSpPr>
          <p:cNvPr id="22530" name="Content Placeholder 2"/>
          <p:cNvSpPr>
            <a:spLocks noGrp="1"/>
          </p:cNvSpPr>
          <p:nvPr>
            <p:ph sz="quarter" idx="1"/>
          </p:nvPr>
        </p:nvSpPr>
        <p:spPr>
          <a:xfrm>
            <a:off x="457200" y="1066800"/>
            <a:ext cx="8229600" cy="5486400"/>
          </a:xfrm>
        </p:spPr>
        <p:txBody>
          <a:bodyPr/>
          <a:lstStyle/>
          <a:p>
            <a:pPr eaLnBrk="1" hangingPunct="1">
              <a:buFont typeface="Arial" charset="0"/>
              <a:buNone/>
            </a:pPr>
            <a:r>
              <a:rPr lang="ru-RU" sz="3000" smtClean="0"/>
              <a:t>Ученики, испытывающие сложности с </a:t>
            </a:r>
            <a:r>
              <a:rPr lang="ru-RU" sz="3000" b="1" smtClean="0">
                <a:solidFill>
                  <a:schemeClr val="accent1"/>
                </a:solidFill>
              </a:rPr>
              <a:t>кратковременной памятью</a:t>
            </a:r>
            <a:r>
              <a:rPr lang="ru-RU" sz="3000" smtClean="0"/>
              <a:t>: </a:t>
            </a:r>
            <a:r>
              <a:rPr lang="en-US" sz="3000" smtClean="0"/>
              <a:t> </a:t>
            </a:r>
            <a:r>
              <a:rPr lang="ru-RU" sz="3000" b="1" smtClean="0">
                <a:solidFill>
                  <a:srgbClr val="660066"/>
                </a:solidFill>
              </a:rPr>
              <a:t> </a:t>
            </a:r>
            <a:endParaRPr lang="en-US" sz="3000" smtClean="0"/>
          </a:p>
          <a:p>
            <a:pPr lvl="1" eaLnBrk="1" hangingPunct="1"/>
            <a:r>
              <a:rPr lang="ru-RU" sz="2000" smtClean="0"/>
              <a:t>С трудом следят за много-шаговыми указаниями  </a:t>
            </a:r>
            <a:endParaRPr lang="en-US" sz="2000" smtClean="0"/>
          </a:p>
          <a:p>
            <a:pPr lvl="1" eaLnBrk="1" hangingPunct="1"/>
            <a:r>
              <a:rPr lang="ru-RU" sz="2000" smtClean="0"/>
              <a:t>Им нужно повторять информацию  </a:t>
            </a:r>
            <a:endParaRPr lang="en-US" sz="2000" smtClean="0"/>
          </a:p>
          <a:p>
            <a:pPr lvl="1" eaLnBrk="1" hangingPunct="1"/>
            <a:r>
              <a:rPr lang="ru-RU" sz="2000" smtClean="0"/>
              <a:t>Путают шаги, информацию, детали, в итоге работа не закончена или выполнена неверно  </a:t>
            </a:r>
            <a:endParaRPr lang="en-US" sz="2000" smtClean="0"/>
          </a:p>
          <a:p>
            <a:pPr lvl="1" eaLnBrk="1" hangingPunct="1"/>
            <a:r>
              <a:rPr lang="ru-RU" sz="2000" smtClean="0"/>
              <a:t>Путаются в процедурах работы в классе  </a:t>
            </a:r>
            <a:endParaRPr lang="en-US" sz="2000" smtClean="0"/>
          </a:p>
          <a:p>
            <a:pPr lvl="1" eaLnBrk="1" hangingPunct="1"/>
            <a:r>
              <a:rPr lang="ru-RU" sz="2000" smtClean="0"/>
              <a:t>Забывают идеи, которые у них были для письменных заданий  </a:t>
            </a:r>
            <a:endParaRPr lang="en-US" sz="2000" smtClean="0"/>
          </a:p>
          <a:p>
            <a:pPr lvl="1" eaLnBrk="1" hangingPunct="1"/>
            <a:r>
              <a:rPr lang="ru-RU" sz="2000" smtClean="0"/>
              <a:t>Забываю то, что только что прочли  </a:t>
            </a:r>
            <a:endParaRPr lang="en-US" sz="2000" smtClean="0"/>
          </a:p>
          <a:p>
            <a:pPr lvl="1" eaLnBrk="1" hangingPunct="1"/>
            <a:r>
              <a:rPr lang="ru-RU" sz="2000" smtClean="0"/>
              <a:t>Забывают вещи, которые надо взять в школу\сделать для выполнения задания  </a:t>
            </a:r>
            <a:endParaRPr lang="en-US" sz="2000" smtClean="0"/>
          </a:p>
          <a:p>
            <a:pPr lvl="1" eaLnBrk="1" hangingPunct="1"/>
            <a:r>
              <a:rPr lang="ru-RU" sz="2000" smtClean="0"/>
              <a:t>Не могут держать одновременно всю информацию, которая им нужна для выполнения задания, в оперативной памяти</a:t>
            </a:r>
            <a:r>
              <a:rPr lang="ru-RU" sz="2600" smtClean="0"/>
              <a:t>  </a:t>
            </a:r>
            <a:endParaRPr lang="en-US" sz="2600" smtClean="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ChangeArrowheads="1"/>
          </p:cNvSpPr>
          <p:nvPr>
            <p:ph type="title"/>
          </p:nvPr>
        </p:nvSpPr>
        <p:spPr/>
        <p:txBody>
          <a:bodyPr/>
          <a:lstStyle/>
          <a:p>
            <a:pPr eaLnBrk="1" hangingPunct="1"/>
            <a:r>
              <a:rPr lang="ru-RU" smtClean="0">
                <a:latin typeface="Sylfaen" pitchFamily="18" charset="0"/>
              </a:rPr>
              <a:t>Преимущества сотрудничества  </a:t>
            </a:r>
            <a:endParaRPr lang="en-US" smtClean="0">
              <a:latin typeface="Sylfaen" pitchFamily="18" charset="0"/>
            </a:endParaRPr>
          </a:p>
        </p:txBody>
      </p:sp>
      <p:sp>
        <p:nvSpPr>
          <p:cNvPr id="82946" name="Text Box 5"/>
          <p:cNvSpPr txBox="1">
            <a:spLocks noChangeArrowheads="1"/>
          </p:cNvSpPr>
          <p:nvPr/>
        </p:nvSpPr>
        <p:spPr bwMode="auto">
          <a:xfrm>
            <a:off x="7620000" y="304800"/>
            <a:ext cx="685800" cy="244475"/>
          </a:xfrm>
          <a:prstGeom prst="rect">
            <a:avLst/>
          </a:prstGeom>
          <a:noFill/>
          <a:ln w="9525">
            <a:noFill/>
            <a:miter lim="800000"/>
            <a:headEnd/>
            <a:tailEnd/>
          </a:ln>
        </p:spPr>
        <p:txBody>
          <a:bodyPr>
            <a:spAutoFit/>
          </a:bodyPr>
          <a:lstStyle/>
          <a:p>
            <a:pPr>
              <a:spcBef>
                <a:spcPct val="50000"/>
              </a:spcBef>
            </a:pPr>
            <a:endParaRPr lang="ru-RU" sz="1000">
              <a:latin typeface="Calibri" pitchFamily="34" charset="0"/>
            </a:endParaRPr>
          </a:p>
        </p:txBody>
      </p:sp>
      <p:graphicFrame>
        <p:nvGraphicFramePr>
          <p:cNvPr id="6" name="Diagram 5"/>
          <p:cNvGraphicFramePr/>
          <p:nvPr/>
        </p:nvGraphicFramePr>
        <p:xfrm>
          <a:off x="533400" y="990600"/>
          <a:ext cx="8305800" cy="5562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Slide Number Placeholder 2"/>
          <p:cNvSpPr>
            <a:spLocks noGrp="1"/>
          </p:cNvSpPr>
          <p:nvPr>
            <p:ph type="sldNum" sz="quarter" idx="12"/>
          </p:nvPr>
        </p:nvSpPr>
        <p:spPr>
          <a:xfrm>
            <a:off x="146050" y="6210300"/>
            <a:ext cx="457200" cy="457200"/>
          </a:xfrm>
        </p:spPr>
        <p:txBody>
          <a:bodyPr/>
          <a:lstStyle/>
          <a:p>
            <a:pPr>
              <a:defRPr/>
            </a:pPr>
            <a:fld id="{3D286F29-315A-4053-BF98-989446A42F8C}" type="slidenum">
              <a:rPr lang="en-US"/>
              <a:pPr>
                <a:defRPr/>
              </a:pPr>
              <a:t>40</a:t>
            </a:fld>
            <a:endParaRPr lang="en-US"/>
          </a:p>
        </p:txBody>
      </p:sp>
      <p:sp>
        <p:nvSpPr>
          <p:cNvPr id="82949" name="Text Box 6"/>
          <p:cNvSpPr txBox="1">
            <a:spLocks noChangeArrowheads="1"/>
          </p:cNvSpPr>
          <p:nvPr/>
        </p:nvSpPr>
        <p:spPr bwMode="auto">
          <a:xfrm>
            <a:off x="4800600" y="1752600"/>
            <a:ext cx="2819400" cy="366713"/>
          </a:xfrm>
          <a:prstGeom prst="rect">
            <a:avLst/>
          </a:prstGeom>
          <a:noFill/>
          <a:ln w="9525">
            <a:noFill/>
            <a:miter lim="800000"/>
            <a:headEnd/>
            <a:tailEnd/>
          </a:ln>
        </p:spPr>
        <p:txBody>
          <a:bodyPr>
            <a:spAutoFit/>
          </a:bodyPr>
          <a:lstStyle/>
          <a:p>
            <a:pPr>
              <a:spcBef>
                <a:spcPct val="50000"/>
              </a:spcBef>
            </a:pPr>
            <a:r>
              <a:rPr lang="ru-RU"/>
              <a:t>Обмен идеями</a:t>
            </a:r>
          </a:p>
        </p:txBody>
      </p:sp>
      <p:sp>
        <p:nvSpPr>
          <p:cNvPr id="82950" name="Text Box 7"/>
          <p:cNvSpPr txBox="1">
            <a:spLocks noChangeArrowheads="1"/>
          </p:cNvSpPr>
          <p:nvPr/>
        </p:nvSpPr>
        <p:spPr bwMode="auto">
          <a:xfrm>
            <a:off x="6096000" y="2743200"/>
            <a:ext cx="2667000" cy="641350"/>
          </a:xfrm>
          <a:prstGeom prst="rect">
            <a:avLst/>
          </a:prstGeom>
          <a:noFill/>
          <a:ln w="9525">
            <a:noFill/>
            <a:miter lim="800000"/>
            <a:headEnd/>
            <a:tailEnd/>
          </a:ln>
        </p:spPr>
        <p:txBody>
          <a:bodyPr>
            <a:spAutoFit/>
          </a:bodyPr>
          <a:lstStyle/>
          <a:p>
            <a:pPr>
              <a:spcBef>
                <a:spcPct val="50000"/>
              </a:spcBef>
            </a:pPr>
            <a:r>
              <a:rPr lang="ru-RU"/>
              <a:t>Междисциплинарные сферы</a:t>
            </a:r>
          </a:p>
        </p:txBody>
      </p:sp>
      <p:sp>
        <p:nvSpPr>
          <p:cNvPr id="82951" name="Text Box 8"/>
          <p:cNvSpPr txBox="1">
            <a:spLocks noChangeArrowheads="1"/>
          </p:cNvSpPr>
          <p:nvPr/>
        </p:nvSpPr>
        <p:spPr bwMode="auto">
          <a:xfrm>
            <a:off x="5715000" y="5257800"/>
            <a:ext cx="3048000" cy="641350"/>
          </a:xfrm>
          <a:prstGeom prst="rect">
            <a:avLst/>
          </a:prstGeom>
          <a:noFill/>
          <a:ln w="9525">
            <a:noFill/>
            <a:miter lim="800000"/>
            <a:headEnd/>
            <a:tailEnd/>
          </a:ln>
        </p:spPr>
        <p:txBody>
          <a:bodyPr>
            <a:spAutoFit/>
          </a:bodyPr>
          <a:lstStyle/>
          <a:p>
            <a:pPr>
              <a:spcBef>
                <a:spcPct val="50000"/>
              </a:spcBef>
            </a:pPr>
            <a:r>
              <a:rPr lang="ru-RU"/>
              <a:t>Эмоциональная поддержка</a:t>
            </a:r>
          </a:p>
        </p:txBody>
      </p:sp>
      <p:sp>
        <p:nvSpPr>
          <p:cNvPr id="82952" name="Text Box 9"/>
          <p:cNvSpPr txBox="1">
            <a:spLocks noChangeArrowheads="1"/>
          </p:cNvSpPr>
          <p:nvPr/>
        </p:nvSpPr>
        <p:spPr bwMode="auto">
          <a:xfrm>
            <a:off x="3505200" y="6216650"/>
            <a:ext cx="3200400" cy="641350"/>
          </a:xfrm>
          <a:prstGeom prst="rect">
            <a:avLst/>
          </a:prstGeom>
          <a:noFill/>
          <a:ln w="9525">
            <a:noFill/>
            <a:miter lim="800000"/>
            <a:headEnd/>
            <a:tailEnd/>
          </a:ln>
        </p:spPr>
        <p:txBody>
          <a:bodyPr>
            <a:spAutoFit/>
          </a:bodyPr>
          <a:lstStyle/>
          <a:p>
            <a:pPr>
              <a:spcBef>
                <a:spcPct val="50000"/>
              </a:spcBef>
            </a:pPr>
            <a:r>
              <a:rPr lang="ru-RU"/>
              <a:t>Последовательность из класса в класс\года в год </a:t>
            </a:r>
          </a:p>
        </p:txBody>
      </p:sp>
      <p:sp>
        <p:nvSpPr>
          <p:cNvPr id="82953" name="Text Box 10"/>
          <p:cNvSpPr txBox="1">
            <a:spLocks noChangeArrowheads="1"/>
          </p:cNvSpPr>
          <p:nvPr/>
        </p:nvSpPr>
        <p:spPr bwMode="auto">
          <a:xfrm>
            <a:off x="990600" y="5257800"/>
            <a:ext cx="2667000" cy="641350"/>
          </a:xfrm>
          <a:prstGeom prst="rect">
            <a:avLst/>
          </a:prstGeom>
          <a:noFill/>
          <a:ln w="9525">
            <a:noFill/>
            <a:miter lim="800000"/>
            <a:headEnd/>
            <a:tailEnd/>
          </a:ln>
        </p:spPr>
        <p:txBody>
          <a:bodyPr>
            <a:spAutoFit/>
          </a:bodyPr>
          <a:lstStyle/>
          <a:p>
            <a:pPr>
              <a:spcBef>
                <a:spcPct val="50000"/>
              </a:spcBef>
            </a:pPr>
            <a:r>
              <a:rPr lang="ru-RU"/>
              <a:t>Профессиональная поддержка</a:t>
            </a:r>
          </a:p>
        </p:txBody>
      </p:sp>
      <p:sp>
        <p:nvSpPr>
          <p:cNvPr id="82954" name="Text Box 11"/>
          <p:cNvSpPr txBox="1">
            <a:spLocks noChangeArrowheads="1"/>
          </p:cNvSpPr>
          <p:nvPr/>
        </p:nvSpPr>
        <p:spPr bwMode="auto">
          <a:xfrm>
            <a:off x="685800" y="2819400"/>
            <a:ext cx="2362200" cy="641350"/>
          </a:xfrm>
          <a:prstGeom prst="rect">
            <a:avLst/>
          </a:prstGeom>
          <a:noFill/>
          <a:ln w="9525">
            <a:noFill/>
            <a:miter lim="800000"/>
            <a:headEnd/>
            <a:tailEnd/>
          </a:ln>
        </p:spPr>
        <p:txBody>
          <a:bodyPr>
            <a:spAutoFit/>
          </a:bodyPr>
          <a:lstStyle/>
          <a:p>
            <a:pPr>
              <a:spcBef>
                <a:spcPct val="50000"/>
              </a:spcBef>
            </a:pPr>
            <a:r>
              <a:rPr lang="ru-RU"/>
              <a:t>Профессиональный рост</a:t>
            </a:r>
          </a:p>
        </p:txBody>
      </p:sp>
      <p:sp>
        <p:nvSpPr>
          <p:cNvPr id="82955" name="Text Box 12"/>
          <p:cNvSpPr txBox="1">
            <a:spLocks noChangeArrowheads="1"/>
          </p:cNvSpPr>
          <p:nvPr/>
        </p:nvSpPr>
        <p:spPr bwMode="auto">
          <a:xfrm>
            <a:off x="1371600" y="1447800"/>
            <a:ext cx="2438400" cy="641350"/>
          </a:xfrm>
          <a:prstGeom prst="rect">
            <a:avLst/>
          </a:prstGeom>
          <a:noFill/>
          <a:ln w="9525">
            <a:noFill/>
            <a:miter lim="800000"/>
            <a:headEnd/>
            <a:tailEnd/>
          </a:ln>
        </p:spPr>
        <p:txBody>
          <a:bodyPr>
            <a:spAutoFit/>
          </a:bodyPr>
          <a:lstStyle/>
          <a:p>
            <a:pPr>
              <a:spcBef>
                <a:spcPct val="50000"/>
              </a:spcBef>
            </a:pPr>
            <a:r>
              <a:rPr lang="ru-RU"/>
              <a:t>Обмен стратегиями преподавания</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p:cNvSpPr>
            <a:spLocks noGrp="1"/>
          </p:cNvSpPr>
          <p:nvPr>
            <p:ph type="title"/>
          </p:nvPr>
        </p:nvSpPr>
        <p:spPr/>
        <p:txBody>
          <a:bodyPr/>
          <a:lstStyle/>
          <a:p>
            <a:pPr eaLnBrk="1" hangingPunct="1"/>
            <a:r>
              <a:rPr lang="ru-RU" smtClean="0"/>
              <a:t>Препятствия</a:t>
            </a:r>
            <a:endParaRPr lang="en-US" smtClean="0"/>
          </a:p>
        </p:txBody>
      </p:sp>
      <p:sp>
        <p:nvSpPr>
          <p:cNvPr id="84994" name="Content Placeholder 2"/>
          <p:cNvSpPr>
            <a:spLocks noGrp="1"/>
          </p:cNvSpPr>
          <p:nvPr>
            <p:ph idx="1"/>
          </p:nvPr>
        </p:nvSpPr>
        <p:spPr>
          <a:xfrm>
            <a:off x="533400" y="1447800"/>
            <a:ext cx="8229600" cy="4525963"/>
          </a:xfrm>
        </p:spPr>
        <p:txBody>
          <a:bodyPr/>
          <a:lstStyle/>
          <a:p>
            <a:pPr eaLnBrk="1" hangingPunct="1"/>
            <a:r>
              <a:rPr lang="ru-RU" smtClean="0"/>
              <a:t>Непонимание</a:t>
            </a:r>
            <a:endParaRPr lang="en-US" smtClean="0"/>
          </a:p>
          <a:p>
            <a:pPr eaLnBrk="1" hangingPunct="1"/>
            <a:r>
              <a:rPr lang="ru-RU" smtClean="0"/>
              <a:t>Разные точки зрения  </a:t>
            </a:r>
            <a:endParaRPr lang="en-US" smtClean="0"/>
          </a:p>
          <a:p>
            <a:pPr eaLnBrk="1" hangingPunct="1"/>
            <a:r>
              <a:rPr lang="ru-RU" smtClean="0"/>
              <a:t>Ориентирование на взрослых, вместо ориентирования на учеников  </a:t>
            </a:r>
            <a:endParaRPr lang="en-US" smtClean="0"/>
          </a:p>
          <a:p>
            <a:pPr eaLnBrk="1" hangingPunct="1"/>
            <a:r>
              <a:rPr lang="ru-RU" smtClean="0"/>
              <a:t>Непоследовательное управление поведением  </a:t>
            </a:r>
            <a:endParaRPr lang="en-US" smtClean="0"/>
          </a:p>
          <a:p>
            <a:pPr eaLnBrk="1" hangingPunct="1"/>
            <a:r>
              <a:rPr lang="ru-RU" smtClean="0"/>
              <a:t>Нехватка дифференциации в подаче материала  </a:t>
            </a:r>
            <a:endParaRPr lang="en-US" smtClean="0"/>
          </a:p>
          <a:p>
            <a:pPr eaLnBrk="1" hangingPunct="1"/>
            <a:r>
              <a:rPr lang="ru-RU" smtClean="0"/>
              <a:t>Различные предпочтения \ стили преподавания  </a:t>
            </a:r>
            <a:endParaRPr lang="en-US" smtClean="0"/>
          </a:p>
          <a:p>
            <a:pPr eaLnBrk="1" hangingPunct="1"/>
            <a:endParaRPr lang="en-US" smtClean="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2"/>
          <p:cNvSpPr>
            <a:spLocks noGrp="1"/>
          </p:cNvSpPr>
          <p:nvPr>
            <p:ph type="title"/>
          </p:nvPr>
        </p:nvSpPr>
        <p:spPr/>
        <p:txBody>
          <a:bodyPr/>
          <a:lstStyle/>
          <a:p>
            <a:pPr eaLnBrk="1" hangingPunct="1"/>
            <a:r>
              <a:rPr lang="ru-RU" smtClean="0"/>
              <a:t>Совместное использование класса</a:t>
            </a:r>
            <a:endParaRPr lang="en-US" smtClean="0"/>
          </a:p>
        </p:txBody>
      </p:sp>
      <p:sp>
        <p:nvSpPr>
          <p:cNvPr id="2" name="Slide Number Placeholder 1"/>
          <p:cNvSpPr>
            <a:spLocks noGrp="1"/>
          </p:cNvSpPr>
          <p:nvPr>
            <p:ph type="sldNum" sz="quarter" idx="12"/>
          </p:nvPr>
        </p:nvSpPr>
        <p:spPr/>
        <p:txBody>
          <a:bodyPr/>
          <a:lstStyle/>
          <a:p>
            <a:pPr>
              <a:defRPr/>
            </a:pPr>
            <a:fld id="{68AE38CA-17E9-4004-89A2-300AD9DAB97D}" type="slidenum">
              <a:rPr lang="en-US"/>
              <a:pPr>
                <a:defRPr/>
              </a:pPr>
              <a:t>42</a:t>
            </a:fld>
            <a:endParaRPr lang="en-US"/>
          </a:p>
        </p:txBody>
      </p:sp>
      <p:pic>
        <p:nvPicPr>
          <p:cNvPr id="86019" name="Picture 2"/>
          <p:cNvPicPr>
            <a:picLocks noChangeAspect="1" noChangeArrowheads="1"/>
          </p:cNvPicPr>
          <p:nvPr/>
        </p:nvPicPr>
        <p:blipFill>
          <a:blip r:embed="rId3" cstate="print"/>
          <a:srcRect/>
          <a:stretch>
            <a:fillRect/>
          </a:stretch>
        </p:blipFill>
        <p:spPr bwMode="auto">
          <a:xfrm>
            <a:off x="1371600" y="2286000"/>
            <a:ext cx="5695950" cy="3200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le 1"/>
          <p:cNvSpPr>
            <a:spLocks noGrp="1"/>
          </p:cNvSpPr>
          <p:nvPr>
            <p:ph type="title"/>
          </p:nvPr>
        </p:nvSpPr>
        <p:spPr/>
        <p:txBody>
          <a:bodyPr/>
          <a:lstStyle/>
          <a:p>
            <a:pPr eaLnBrk="1" hangingPunct="1"/>
            <a:r>
              <a:rPr lang="ru-RU" smtClean="0"/>
              <a:t>Общие вопросы</a:t>
            </a:r>
            <a:endParaRPr lang="en-US" smtClean="0"/>
          </a:p>
        </p:txBody>
      </p:sp>
      <p:sp>
        <p:nvSpPr>
          <p:cNvPr id="88066" name="Content Placeholder 2"/>
          <p:cNvSpPr>
            <a:spLocks noGrp="1"/>
          </p:cNvSpPr>
          <p:nvPr>
            <p:ph idx="1"/>
          </p:nvPr>
        </p:nvSpPr>
        <p:spPr>
          <a:xfrm>
            <a:off x="457200" y="1600200"/>
            <a:ext cx="8229600" cy="4953000"/>
          </a:xfrm>
        </p:spPr>
        <p:txBody>
          <a:bodyPr/>
          <a:lstStyle/>
          <a:p>
            <a:pPr eaLnBrk="1" hangingPunct="1">
              <a:lnSpc>
                <a:spcPct val="150000"/>
              </a:lnSpc>
            </a:pPr>
            <a:r>
              <a:rPr lang="ru-RU" sz="2400" smtClean="0"/>
              <a:t>Чьи это ученики?  </a:t>
            </a:r>
            <a:endParaRPr lang="en-US" sz="2400" smtClean="0"/>
          </a:p>
          <a:p>
            <a:pPr eaLnBrk="1" hangingPunct="1">
              <a:lnSpc>
                <a:spcPct val="150000"/>
              </a:lnSpc>
            </a:pPr>
            <a:r>
              <a:rPr lang="ru-RU" sz="2400" smtClean="0"/>
              <a:t>Как разделять классы?  </a:t>
            </a:r>
            <a:endParaRPr lang="en-US" sz="2400" smtClean="0"/>
          </a:p>
          <a:p>
            <a:pPr eaLnBrk="1" hangingPunct="1">
              <a:lnSpc>
                <a:spcPct val="150000"/>
              </a:lnSpc>
            </a:pPr>
            <a:r>
              <a:rPr lang="ru-RU" sz="2400" smtClean="0"/>
              <a:t>Чьи правила поведения в классе мы используем?  </a:t>
            </a:r>
            <a:endParaRPr lang="en-US" sz="2400" smtClean="0"/>
          </a:p>
          <a:p>
            <a:pPr eaLnBrk="1" hangingPunct="1">
              <a:lnSpc>
                <a:spcPct val="150000"/>
              </a:lnSpc>
            </a:pPr>
            <a:r>
              <a:rPr lang="ru-RU" sz="2400" smtClean="0"/>
              <a:t>Какое пространство получаю я?  </a:t>
            </a:r>
            <a:endParaRPr lang="en-US" sz="2400" smtClean="0"/>
          </a:p>
          <a:p>
            <a:pPr eaLnBrk="1" hangingPunct="1">
              <a:lnSpc>
                <a:spcPct val="150000"/>
              </a:lnSpc>
            </a:pPr>
            <a:r>
              <a:rPr lang="ru-RU" sz="2400" smtClean="0"/>
              <a:t>Что мы говорим ученикам?  </a:t>
            </a:r>
            <a:endParaRPr lang="en-US" sz="2400" smtClean="0"/>
          </a:p>
          <a:p>
            <a:pPr eaLnBrk="1" hangingPunct="1">
              <a:lnSpc>
                <a:spcPct val="150000"/>
              </a:lnSpc>
            </a:pPr>
            <a:r>
              <a:rPr lang="ru-RU" sz="2400" smtClean="0"/>
              <a:t>Что мы говорим родителям?  </a:t>
            </a:r>
            <a:endParaRPr lang="en-US" sz="2400" smtClean="0"/>
          </a:p>
          <a:p>
            <a:pPr eaLnBrk="1" hangingPunct="1">
              <a:lnSpc>
                <a:spcPct val="150000"/>
              </a:lnSpc>
            </a:pPr>
            <a:r>
              <a:rPr lang="ru-RU" sz="2400" smtClean="0"/>
              <a:t>Как убедиться, что у нас есть время на совместное планирование?  </a:t>
            </a:r>
            <a:endParaRPr lang="en-US" sz="2400" smtClean="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p:cNvSpPr>
            <a:spLocks noGrp="1"/>
          </p:cNvSpPr>
          <p:nvPr>
            <p:ph type="title"/>
          </p:nvPr>
        </p:nvSpPr>
        <p:spPr/>
        <p:txBody>
          <a:bodyPr/>
          <a:lstStyle/>
          <a:p>
            <a:pPr eaLnBrk="1" hangingPunct="1"/>
            <a:r>
              <a:rPr lang="ru-RU" smtClean="0"/>
              <a:t>Компоненты со-учительства  </a:t>
            </a:r>
            <a:endParaRPr lang="en-US" smtClean="0"/>
          </a:p>
        </p:txBody>
      </p:sp>
      <p:sp>
        <p:nvSpPr>
          <p:cNvPr id="89090" name="Content Placeholder 2"/>
          <p:cNvSpPr>
            <a:spLocks noGrp="1"/>
          </p:cNvSpPr>
          <p:nvPr>
            <p:ph sz="quarter" idx="1"/>
          </p:nvPr>
        </p:nvSpPr>
        <p:spPr>
          <a:xfrm>
            <a:off x="457200" y="1600200"/>
            <a:ext cx="8229600" cy="4724400"/>
          </a:xfrm>
        </p:spPr>
        <p:txBody>
          <a:bodyPr/>
          <a:lstStyle/>
          <a:p>
            <a:pPr eaLnBrk="1" hangingPunct="1">
              <a:lnSpc>
                <a:spcPct val="90000"/>
              </a:lnSpc>
              <a:spcBef>
                <a:spcPts val="1200"/>
              </a:spcBef>
            </a:pPr>
            <a:r>
              <a:rPr lang="ru-RU" sz="3000" smtClean="0"/>
              <a:t>Межличностная коммуникация  </a:t>
            </a:r>
            <a:endParaRPr lang="en-US" sz="3000" smtClean="0"/>
          </a:p>
          <a:p>
            <a:pPr eaLnBrk="1" hangingPunct="1">
              <a:lnSpc>
                <a:spcPct val="90000"/>
              </a:lnSpc>
              <a:spcBef>
                <a:spcPts val="1200"/>
              </a:spcBef>
            </a:pPr>
            <a:r>
              <a:rPr lang="ru-RU" sz="3000" smtClean="0"/>
              <a:t>Физическая организация пространства  </a:t>
            </a:r>
            <a:endParaRPr lang="en-US" sz="3000" smtClean="0"/>
          </a:p>
          <a:p>
            <a:pPr eaLnBrk="1" hangingPunct="1">
              <a:lnSpc>
                <a:spcPct val="90000"/>
              </a:lnSpc>
              <a:spcBef>
                <a:spcPts val="1200"/>
              </a:spcBef>
            </a:pPr>
            <a:r>
              <a:rPr lang="ru-RU" sz="3000" smtClean="0"/>
              <a:t>Знакомство с курсом обучения  </a:t>
            </a:r>
            <a:endParaRPr lang="en-US" sz="3000" smtClean="0"/>
          </a:p>
          <a:p>
            <a:pPr eaLnBrk="1" hangingPunct="1">
              <a:lnSpc>
                <a:spcPct val="90000"/>
              </a:lnSpc>
              <a:spcBef>
                <a:spcPts val="1200"/>
              </a:spcBef>
            </a:pPr>
            <a:r>
              <a:rPr lang="ru-RU" sz="3000" smtClean="0"/>
              <a:t>Цели курса обучения и модификации  </a:t>
            </a:r>
            <a:endParaRPr lang="en-US" sz="3000" smtClean="0"/>
          </a:p>
          <a:p>
            <a:pPr eaLnBrk="1" hangingPunct="1">
              <a:lnSpc>
                <a:spcPct val="90000"/>
              </a:lnSpc>
              <a:spcBef>
                <a:spcPts val="1200"/>
              </a:spcBef>
            </a:pPr>
            <a:r>
              <a:rPr lang="ru-RU" sz="3000" smtClean="0"/>
              <a:t>Планирование обучения  </a:t>
            </a:r>
            <a:r>
              <a:rPr lang="en-US" sz="3000" smtClean="0"/>
              <a:t> </a:t>
            </a:r>
          </a:p>
          <a:p>
            <a:pPr eaLnBrk="1" hangingPunct="1">
              <a:lnSpc>
                <a:spcPct val="90000"/>
              </a:lnSpc>
              <a:spcBef>
                <a:spcPts val="1200"/>
              </a:spcBef>
            </a:pPr>
            <a:r>
              <a:rPr lang="ru-RU" sz="3000" smtClean="0"/>
              <a:t>Учебные презентации  </a:t>
            </a:r>
            <a:endParaRPr lang="en-US" sz="3000" smtClean="0"/>
          </a:p>
          <a:p>
            <a:pPr eaLnBrk="1" hangingPunct="1">
              <a:lnSpc>
                <a:spcPct val="90000"/>
              </a:lnSpc>
              <a:spcBef>
                <a:spcPts val="1200"/>
              </a:spcBef>
            </a:pPr>
            <a:r>
              <a:rPr lang="ru-RU" sz="3000" smtClean="0"/>
              <a:t>Управление классом  </a:t>
            </a:r>
            <a:endParaRPr lang="en-US" sz="3000" smtClean="0"/>
          </a:p>
          <a:p>
            <a:pPr eaLnBrk="1" hangingPunct="1">
              <a:lnSpc>
                <a:spcPct val="90000"/>
              </a:lnSpc>
              <a:spcBef>
                <a:spcPts val="1200"/>
              </a:spcBef>
            </a:pPr>
            <a:r>
              <a:rPr lang="ru-RU" sz="3000" smtClean="0"/>
              <a:t>Оценка</a:t>
            </a:r>
            <a:endParaRPr lang="en-US" sz="3000" smtClean="0"/>
          </a:p>
          <a:p>
            <a:pPr eaLnBrk="1" hangingPunct="1">
              <a:lnSpc>
                <a:spcPct val="80000"/>
              </a:lnSpc>
            </a:pPr>
            <a:endParaRPr lang="en-US" sz="3000" smtClean="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Content Placeholder 3" descr="coteaching structures.gif"/>
          <p:cNvPicPr>
            <a:picLocks noGrp="1" noChangeAspect="1"/>
          </p:cNvPicPr>
          <p:nvPr>
            <p:ph idx="4294967295"/>
          </p:nvPr>
        </p:nvPicPr>
        <p:blipFill>
          <a:blip r:embed="rId2" cstate="print"/>
          <a:srcRect/>
          <a:stretch>
            <a:fillRect/>
          </a:stretch>
        </p:blipFill>
        <p:spPr>
          <a:xfrm>
            <a:off x="533400" y="457200"/>
            <a:ext cx="8056563" cy="5791200"/>
          </a:xfrm>
        </p:spPr>
      </p:pic>
      <p:sp>
        <p:nvSpPr>
          <p:cNvPr id="91138" name="Text Box 3"/>
          <p:cNvSpPr txBox="1">
            <a:spLocks noChangeArrowheads="1"/>
          </p:cNvSpPr>
          <p:nvPr/>
        </p:nvSpPr>
        <p:spPr bwMode="auto">
          <a:xfrm>
            <a:off x="0" y="0"/>
            <a:ext cx="3276600" cy="641350"/>
          </a:xfrm>
          <a:prstGeom prst="rect">
            <a:avLst/>
          </a:prstGeom>
          <a:noFill/>
          <a:ln w="9525">
            <a:noFill/>
            <a:miter lim="800000"/>
            <a:headEnd/>
            <a:tailEnd/>
          </a:ln>
        </p:spPr>
        <p:txBody>
          <a:bodyPr>
            <a:spAutoFit/>
          </a:bodyPr>
          <a:lstStyle/>
          <a:p>
            <a:pPr>
              <a:spcBef>
                <a:spcPct val="50000"/>
              </a:spcBef>
            </a:pPr>
            <a:r>
              <a:rPr lang="ru-RU"/>
              <a:t>Один учит, другой ходит по классу</a:t>
            </a:r>
          </a:p>
        </p:txBody>
      </p:sp>
      <p:sp>
        <p:nvSpPr>
          <p:cNvPr id="91139" name="Text Box 4"/>
          <p:cNvSpPr txBox="1">
            <a:spLocks noChangeArrowheads="1"/>
          </p:cNvSpPr>
          <p:nvPr/>
        </p:nvSpPr>
        <p:spPr bwMode="auto">
          <a:xfrm>
            <a:off x="3505200" y="0"/>
            <a:ext cx="2667000" cy="366713"/>
          </a:xfrm>
          <a:prstGeom prst="rect">
            <a:avLst/>
          </a:prstGeom>
          <a:noFill/>
          <a:ln w="9525">
            <a:noFill/>
            <a:miter lim="800000"/>
            <a:headEnd/>
            <a:tailEnd/>
          </a:ln>
        </p:spPr>
        <p:txBody>
          <a:bodyPr>
            <a:spAutoFit/>
          </a:bodyPr>
          <a:lstStyle/>
          <a:p>
            <a:pPr>
              <a:spcBef>
                <a:spcPct val="50000"/>
              </a:spcBef>
            </a:pPr>
            <a:r>
              <a:rPr lang="ru-RU"/>
              <a:t>Командная работа</a:t>
            </a:r>
          </a:p>
        </p:txBody>
      </p:sp>
      <p:sp>
        <p:nvSpPr>
          <p:cNvPr id="91140" name="Text Box 5"/>
          <p:cNvSpPr txBox="1">
            <a:spLocks noChangeArrowheads="1"/>
          </p:cNvSpPr>
          <p:nvPr/>
        </p:nvSpPr>
        <p:spPr bwMode="auto">
          <a:xfrm>
            <a:off x="6096000" y="0"/>
            <a:ext cx="2819400" cy="366713"/>
          </a:xfrm>
          <a:prstGeom prst="rect">
            <a:avLst/>
          </a:prstGeom>
          <a:noFill/>
          <a:ln w="9525">
            <a:noFill/>
            <a:miter lim="800000"/>
            <a:headEnd/>
            <a:tailEnd/>
          </a:ln>
        </p:spPr>
        <p:txBody>
          <a:bodyPr>
            <a:spAutoFit/>
          </a:bodyPr>
          <a:lstStyle/>
          <a:p>
            <a:pPr>
              <a:spcBef>
                <a:spcPct val="50000"/>
              </a:spcBef>
            </a:pPr>
            <a:r>
              <a:rPr lang="ru-RU"/>
              <a:t>Параллельное обучение</a:t>
            </a:r>
          </a:p>
        </p:txBody>
      </p:sp>
      <p:sp>
        <p:nvSpPr>
          <p:cNvPr id="91141" name="Text Box 6"/>
          <p:cNvSpPr txBox="1">
            <a:spLocks noChangeArrowheads="1"/>
          </p:cNvSpPr>
          <p:nvPr/>
        </p:nvSpPr>
        <p:spPr bwMode="auto">
          <a:xfrm>
            <a:off x="0" y="6172200"/>
            <a:ext cx="3124200" cy="366713"/>
          </a:xfrm>
          <a:prstGeom prst="rect">
            <a:avLst/>
          </a:prstGeom>
          <a:noFill/>
          <a:ln w="9525">
            <a:noFill/>
            <a:miter lim="800000"/>
            <a:headEnd/>
            <a:tailEnd/>
          </a:ln>
        </p:spPr>
        <p:txBody>
          <a:bodyPr>
            <a:spAutoFit/>
          </a:bodyPr>
          <a:lstStyle/>
          <a:p>
            <a:pPr>
              <a:spcBef>
                <a:spcPct val="50000"/>
              </a:spcBef>
            </a:pPr>
            <a:r>
              <a:rPr lang="ru-RU"/>
              <a:t>Альтернативное обучение</a:t>
            </a:r>
          </a:p>
        </p:txBody>
      </p:sp>
      <p:sp>
        <p:nvSpPr>
          <p:cNvPr id="91142" name="Text Box 7"/>
          <p:cNvSpPr txBox="1">
            <a:spLocks noChangeArrowheads="1"/>
          </p:cNvSpPr>
          <p:nvPr/>
        </p:nvSpPr>
        <p:spPr bwMode="auto">
          <a:xfrm>
            <a:off x="3352800" y="6172200"/>
            <a:ext cx="2667000" cy="641350"/>
          </a:xfrm>
          <a:prstGeom prst="rect">
            <a:avLst/>
          </a:prstGeom>
          <a:noFill/>
          <a:ln w="9525">
            <a:noFill/>
            <a:miter lim="800000"/>
            <a:headEnd/>
            <a:tailEnd/>
          </a:ln>
        </p:spPr>
        <p:txBody>
          <a:bodyPr>
            <a:spAutoFit/>
          </a:bodyPr>
          <a:lstStyle/>
          <a:p>
            <a:pPr>
              <a:spcBef>
                <a:spcPct val="50000"/>
              </a:spcBef>
            </a:pPr>
            <a:r>
              <a:rPr lang="ru-RU"/>
              <a:t>Один учит, другой наблюдает</a:t>
            </a:r>
          </a:p>
        </p:txBody>
      </p:sp>
      <p:sp>
        <p:nvSpPr>
          <p:cNvPr id="91143" name="Text Box 8"/>
          <p:cNvSpPr txBox="1">
            <a:spLocks noChangeArrowheads="1"/>
          </p:cNvSpPr>
          <p:nvPr/>
        </p:nvSpPr>
        <p:spPr bwMode="auto">
          <a:xfrm>
            <a:off x="6019800" y="6248400"/>
            <a:ext cx="2895600" cy="641350"/>
          </a:xfrm>
          <a:prstGeom prst="rect">
            <a:avLst/>
          </a:prstGeom>
          <a:noFill/>
          <a:ln w="9525">
            <a:noFill/>
            <a:miter lim="800000"/>
            <a:headEnd/>
            <a:tailEnd/>
          </a:ln>
        </p:spPr>
        <p:txBody>
          <a:bodyPr>
            <a:spAutoFit/>
          </a:bodyPr>
          <a:lstStyle/>
          <a:p>
            <a:pPr>
              <a:spcBef>
                <a:spcPct val="50000"/>
              </a:spcBef>
            </a:pPr>
            <a:r>
              <a:rPr lang="ru-RU"/>
              <a:t>Разделение обучения по участкам</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61" name="Group 9"/>
          <p:cNvGrpSpPr>
            <a:grpSpLocks/>
          </p:cNvGrpSpPr>
          <p:nvPr/>
        </p:nvGrpSpPr>
        <p:grpSpPr bwMode="auto">
          <a:xfrm>
            <a:off x="3657600" y="2895600"/>
            <a:ext cx="5105400" cy="3463925"/>
            <a:chOff x="4343400" y="3048000"/>
            <a:chExt cx="4419600" cy="3311525"/>
          </a:xfrm>
        </p:grpSpPr>
        <p:pic>
          <p:nvPicPr>
            <p:cNvPr id="92164" name="Picture 6" descr="http://partnersincollaboration.com/images/EPSY5991Oneteachoneobserve.png"/>
            <p:cNvPicPr>
              <a:picLocks noChangeAspect="1" noChangeArrowheads="1"/>
            </p:cNvPicPr>
            <p:nvPr/>
          </p:nvPicPr>
          <p:blipFill>
            <a:blip r:embed="rId3" cstate="print"/>
            <a:srcRect/>
            <a:stretch>
              <a:fillRect/>
            </a:stretch>
          </p:blipFill>
          <p:spPr bwMode="auto">
            <a:xfrm>
              <a:off x="4343400" y="3048000"/>
              <a:ext cx="4419600" cy="3311525"/>
            </a:xfrm>
            <a:prstGeom prst="rect">
              <a:avLst/>
            </a:prstGeom>
            <a:noFill/>
            <a:ln w="9525">
              <a:noFill/>
              <a:miter lim="800000"/>
              <a:headEnd/>
              <a:tailEnd/>
            </a:ln>
          </p:spPr>
        </p:pic>
        <p:cxnSp>
          <p:nvCxnSpPr>
            <p:cNvPr id="7" name="Straight Arrow Connector 6"/>
            <p:cNvCxnSpPr/>
            <p:nvPr/>
          </p:nvCxnSpPr>
          <p:spPr>
            <a:xfrm rot="16200000" flipV="1">
              <a:off x="6515683" y="4915070"/>
              <a:ext cx="837746" cy="45762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10800000">
              <a:off x="5639322" y="4419961"/>
              <a:ext cx="1524047" cy="121867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16200000" flipV="1">
              <a:off x="6781767" y="4877147"/>
              <a:ext cx="1066913" cy="15254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92162" name="Title 1"/>
          <p:cNvSpPr>
            <a:spLocks noGrp="1"/>
          </p:cNvSpPr>
          <p:nvPr>
            <p:ph type="title"/>
          </p:nvPr>
        </p:nvSpPr>
        <p:spPr/>
        <p:txBody>
          <a:bodyPr/>
          <a:lstStyle/>
          <a:p>
            <a:pPr eaLnBrk="1" hangingPunct="1"/>
            <a:r>
              <a:rPr lang="ru-RU" smtClean="0"/>
              <a:t>Один учит, другой ассистирует</a:t>
            </a:r>
            <a:endParaRPr lang="en-US" smtClean="0"/>
          </a:p>
        </p:txBody>
      </p:sp>
      <p:sp>
        <p:nvSpPr>
          <p:cNvPr id="92163" name="Content Placeholder 2"/>
          <p:cNvSpPr>
            <a:spLocks noGrp="1"/>
          </p:cNvSpPr>
          <p:nvPr>
            <p:ph sz="quarter" idx="1"/>
          </p:nvPr>
        </p:nvSpPr>
        <p:spPr/>
        <p:txBody>
          <a:bodyPr/>
          <a:lstStyle/>
          <a:p>
            <a:pPr eaLnBrk="1" hangingPunct="1">
              <a:buFont typeface="Wingdings 2" pitchFamily="18" charset="2"/>
              <a:buNone/>
            </a:pPr>
            <a:r>
              <a:rPr lang="ru-RU" smtClean="0"/>
              <a:t>Один учитель отвечает за ведение урока. Второй учитель выполняет роль активного помощника.  </a:t>
            </a:r>
            <a:endParaRPr lang="en-US" smtClean="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4" descr="http://partnersincollaboration.com/images/EPSY5991ParallelTeaching.png"/>
          <p:cNvPicPr>
            <a:picLocks noChangeAspect="1" noChangeArrowheads="1"/>
          </p:cNvPicPr>
          <p:nvPr/>
        </p:nvPicPr>
        <p:blipFill>
          <a:blip r:embed="rId3" cstate="print"/>
          <a:srcRect/>
          <a:stretch>
            <a:fillRect/>
          </a:stretch>
        </p:blipFill>
        <p:spPr bwMode="auto">
          <a:xfrm>
            <a:off x="3505200" y="2286000"/>
            <a:ext cx="5389563" cy="4038600"/>
          </a:xfrm>
          <a:prstGeom prst="rect">
            <a:avLst/>
          </a:prstGeom>
          <a:noFill/>
          <a:ln w="9525">
            <a:noFill/>
            <a:miter lim="800000"/>
            <a:headEnd/>
            <a:tailEnd/>
          </a:ln>
        </p:spPr>
      </p:pic>
      <p:sp>
        <p:nvSpPr>
          <p:cNvPr id="94210" name="Title 1"/>
          <p:cNvSpPr>
            <a:spLocks noGrp="1"/>
          </p:cNvSpPr>
          <p:nvPr>
            <p:ph type="title"/>
          </p:nvPr>
        </p:nvSpPr>
        <p:spPr/>
        <p:txBody>
          <a:bodyPr/>
          <a:lstStyle/>
          <a:p>
            <a:pPr eaLnBrk="1" hangingPunct="1"/>
            <a:r>
              <a:rPr lang="ru-RU" smtClean="0"/>
              <a:t>Параллельное обучение</a:t>
            </a:r>
            <a:endParaRPr lang="en-US" smtClean="0"/>
          </a:p>
        </p:txBody>
      </p:sp>
      <p:sp>
        <p:nvSpPr>
          <p:cNvPr id="94211" name="Content Placeholder 2"/>
          <p:cNvSpPr>
            <a:spLocks noGrp="1"/>
          </p:cNvSpPr>
          <p:nvPr>
            <p:ph sz="quarter" idx="1"/>
          </p:nvPr>
        </p:nvSpPr>
        <p:spPr>
          <a:xfrm>
            <a:off x="457200" y="1295400"/>
            <a:ext cx="8229600" cy="4525963"/>
          </a:xfrm>
        </p:spPr>
        <p:txBody>
          <a:bodyPr/>
          <a:lstStyle/>
          <a:p>
            <a:pPr eaLnBrk="1" hangingPunct="1">
              <a:buFont typeface="Wingdings 2" pitchFamily="18" charset="2"/>
              <a:buNone/>
            </a:pPr>
            <a:r>
              <a:rPr lang="en-US" smtClean="0"/>
              <a:t>	</a:t>
            </a:r>
            <a:r>
              <a:rPr lang="ru-RU" smtClean="0"/>
              <a:t>Оба учителя рассказывают ОДНУ И ТУ ЖЕ информацию, но класс разделен на две неоднородные группы.  </a:t>
            </a:r>
            <a:endParaRPr lang="en-US" smtClean="0"/>
          </a:p>
        </p:txBody>
      </p:sp>
      <p:cxnSp>
        <p:nvCxnSpPr>
          <p:cNvPr id="9" name="Straight Connector 8"/>
          <p:cNvCxnSpPr/>
          <p:nvPr/>
        </p:nvCxnSpPr>
        <p:spPr>
          <a:xfrm>
            <a:off x="5105400" y="4419600"/>
            <a:ext cx="23622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2" descr="http://partnersincollaboration.com/images/EPSY5991StationTeaching.png"/>
          <p:cNvPicPr>
            <a:picLocks noChangeAspect="1" noChangeArrowheads="1"/>
          </p:cNvPicPr>
          <p:nvPr/>
        </p:nvPicPr>
        <p:blipFill>
          <a:blip r:embed="rId3" cstate="print"/>
          <a:srcRect/>
          <a:stretch>
            <a:fillRect/>
          </a:stretch>
        </p:blipFill>
        <p:spPr bwMode="auto">
          <a:xfrm>
            <a:off x="4800600" y="3124200"/>
            <a:ext cx="4983163" cy="3733800"/>
          </a:xfrm>
          <a:prstGeom prst="rect">
            <a:avLst/>
          </a:prstGeom>
          <a:noFill/>
          <a:ln w="9525">
            <a:noFill/>
            <a:miter lim="800000"/>
            <a:headEnd/>
            <a:tailEnd/>
          </a:ln>
        </p:spPr>
      </p:pic>
      <p:sp>
        <p:nvSpPr>
          <p:cNvPr id="96258" name="Title 1"/>
          <p:cNvSpPr>
            <a:spLocks noGrp="1"/>
          </p:cNvSpPr>
          <p:nvPr>
            <p:ph type="title"/>
          </p:nvPr>
        </p:nvSpPr>
        <p:spPr/>
        <p:txBody>
          <a:bodyPr/>
          <a:lstStyle/>
          <a:p>
            <a:pPr eaLnBrk="1" hangingPunct="1"/>
            <a:r>
              <a:rPr lang="ru-RU" smtClean="0"/>
              <a:t>Разделение обучения по участкам</a:t>
            </a:r>
            <a:endParaRPr lang="en-US" smtClean="0"/>
          </a:p>
        </p:txBody>
      </p:sp>
      <p:sp>
        <p:nvSpPr>
          <p:cNvPr id="96259" name="Content Placeholder 2"/>
          <p:cNvSpPr>
            <a:spLocks noGrp="1"/>
          </p:cNvSpPr>
          <p:nvPr>
            <p:ph sz="quarter" idx="1"/>
          </p:nvPr>
        </p:nvSpPr>
        <p:spPr/>
        <p:txBody>
          <a:bodyPr/>
          <a:lstStyle/>
          <a:p>
            <a:pPr eaLnBrk="1" hangingPunct="1">
              <a:buFont typeface="Wingdings 2" pitchFamily="18" charset="2"/>
              <a:buNone/>
            </a:pPr>
            <a:r>
              <a:rPr lang="ru-RU" smtClean="0"/>
              <a:t>Учителя делят содержание материала и учеников. Каждый учитель доносит материал до одной группы и затем повторяет его для другой группы.  </a:t>
            </a:r>
            <a:endParaRPr lang="en-US" smtClean="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2" descr="http://partnersincollaboration.com/images/EPSY5991AlternativeTeaching.png"/>
          <p:cNvPicPr>
            <a:picLocks noChangeAspect="1" noChangeArrowheads="1"/>
          </p:cNvPicPr>
          <p:nvPr/>
        </p:nvPicPr>
        <p:blipFill>
          <a:blip r:embed="rId3" cstate="print"/>
          <a:srcRect/>
          <a:stretch>
            <a:fillRect/>
          </a:stretch>
        </p:blipFill>
        <p:spPr bwMode="auto">
          <a:xfrm>
            <a:off x="1828800" y="3313113"/>
            <a:ext cx="4730750" cy="3544887"/>
          </a:xfrm>
          <a:prstGeom prst="rect">
            <a:avLst/>
          </a:prstGeom>
          <a:noFill/>
          <a:ln w="9525">
            <a:noFill/>
            <a:miter lim="800000"/>
            <a:headEnd/>
            <a:tailEnd/>
          </a:ln>
        </p:spPr>
      </p:pic>
      <p:sp>
        <p:nvSpPr>
          <p:cNvPr id="98306" name="Title 1"/>
          <p:cNvSpPr>
            <a:spLocks noGrp="1"/>
          </p:cNvSpPr>
          <p:nvPr>
            <p:ph type="title"/>
          </p:nvPr>
        </p:nvSpPr>
        <p:spPr/>
        <p:txBody>
          <a:bodyPr/>
          <a:lstStyle/>
          <a:p>
            <a:pPr eaLnBrk="1" hangingPunct="1"/>
            <a:r>
              <a:rPr lang="ru-RU" smtClean="0"/>
              <a:t>Альтернативное обучение</a:t>
            </a:r>
            <a:r>
              <a:rPr lang="en-US" smtClean="0"/>
              <a:t> </a:t>
            </a:r>
          </a:p>
        </p:txBody>
      </p:sp>
      <p:sp>
        <p:nvSpPr>
          <p:cNvPr id="98307" name="Content Placeholder 2"/>
          <p:cNvSpPr>
            <a:spLocks noGrp="1"/>
          </p:cNvSpPr>
          <p:nvPr>
            <p:ph sz="quarter" idx="1"/>
          </p:nvPr>
        </p:nvSpPr>
        <p:spPr/>
        <p:txBody>
          <a:bodyPr/>
          <a:lstStyle/>
          <a:p>
            <a:pPr eaLnBrk="1" hangingPunct="1">
              <a:buFont typeface="Wingdings 2" pitchFamily="18" charset="2"/>
              <a:buNone/>
            </a:pPr>
            <a:r>
              <a:rPr lang="ru-RU" smtClean="0"/>
              <a:t>Один учитель берет на себя ответственность за весь класс, в то время как другой работает с маленькой группой, которой требуется особый подход в объяснении материала.  </a:t>
            </a:r>
            <a:endParaRPr lang="en-US"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Content Placeholder 2"/>
          <p:cNvSpPr>
            <a:spLocks noGrp="1"/>
          </p:cNvSpPr>
          <p:nvPr>
            <p:ph sz="quarter" idx="1"/>
          </p:nvPr>
        </p:nvSpPr>
        <p:spPr>
          <a:xfrm>
            <a:off x="301625" y="1371600"/>
            <a:ext cx="4038600" cy="4953000"/>
          </a:xfrm>
        </p:spPr>
        <p:txBody>
          <a:bodyPr/>
          <a:lstStyle/>
          <a:p>
            <a:pPr marL="273050" indent="-273050" eaLnBrk="1" hangingPunct="1">
              <a:lnSpc>
                <a:spcPct val="110000"/>
              </a:lnSpc>
              <a:spcBef>
                <a:spcPts val="1800"/>
              </a:spcBef>
              <a:buFont typeface="Wingdings 2" pitchFamily="18" charset="2"/>
              <a:buChar char=""/>
            </a:pPr>
            <a:r>
              <a:rPr lang="ru-RU" sz="2400" smtClean="0"/>
              <a:t>Сложности с тайм-менеджментом и организацией  </a:t>
            </a:r>
            <a:endParaRPr lang="en-US" sz="2400" smtClean="0"/>
          </a:p>
          <a:p>
            <a:pPr marL="273050" indent="-273050" eaLnBrk="1" hangingPunct="1">
              <a:lnSpc>
                <a:spcPct val="110000"/>
              </a:lnSpc>
              <a:spcBef>
                <a:spcPts val="1800"/>
              </a:spcBef>
              <a:buFont typeface="Wingdings 2" pitchFamily="18" charset="2"/>
              <a:buChar char=""/>
            </a:pPr>
            <a:r>
              <a:rPr lang="ru-RU" sz="2400" smtClean="0"/>
              <a:t>В школе</a:t>
            </a:r>
            <a:r>
              <a:rPr lang="en-US" sz="2400" smtClean="0"/>
              <a:t>: </a:t>
            </a:r>
            <a:r>
              <a:rPr lang="ru-RU" sz="2400" smtClean="0"/>
              <a:t>когда задание нужно закончить или цель нужно достигнуть «в будущем»  </a:t>
            </a:r>
            <a:endParaRPr lang="en-US" sz="2400" smtClean="0"/>
          </a:p>
          <a:p>
            <a:pPr marL="273050" indent="-273050" eaLnBrk="1" hangingPunct="1">
              <a:lnSpc>
                <a:spcPct val="110000"/>
              </a:lnSpc>
              <a:spcBef>
                <a:spcPts val="1800"/>
              </a:spcBef>
              <a:buFont typeface="Wingdings 2" pitchFamily="18" charset="2"/>
              <a:buChar char=""/>
            </a:pPr>
            <a:r>
              <a:rPr lang="ru-RU" sz="2400" smtClean="0"/>
              <a:t>Поведение обусловлено событиями, идущими друг за другом, или в рамках настоящего, сиюминутного контекста  </a:t>
            </a:r>
            <a:endParaRPr lang="en-US" sz="2400" smtClean="0"/>
          </a:p>
          <a:p>
            <a:pPr marL="273050" indent="-273050" eaLnBrk="1" hangingPunct="1">
              <a:lnSpc>
                <a:spcPct val="110000"/>
              </a:lnSpc>
              <a:spcBef>
                <a:spcPts val="575"/>
              </a:spcBef>
              <a:buFont typeface="Wingdings 2" pitchFamily="18" charset="2"/>
              <a:buChar char=""/>
            </a:pPr>
            <a:endParaRPr lang="en-US" smtClean="0"/>
          </a:p>
        </p:txBody>
      </p:sp>
      <p:sp>
        <p:nvSpPr>
          <p:cNvPr id="64514" name="Title 1"/>
          <p:cNvSpPr>
            <a:spLocks noGrp="1"/>
          </p:cNvSpPr>
          <p:nvPr>
            <p:ph type="title"/>
          </p:nvPr>
        </p:nvSpPr>
        <p:spPr>
          <a:xfrm>
            <a:off x="0" y="0"/>
            <a:ext cx="9144000" cy="1143000"/>
          </a:xfrm>
          <a:solidFill>
            <a:schemeClr val="tx2">
              <a:lumMod val="40000"/>
              <a:lumOff val="60000"/>
            </a:schemeClr>
          </a:solidFill>
        </p:spPr>
        <p:txBody>
          <a:bodyPr/>
          <a:lstStyle/>
          <a:p>
            <a:pPr eaLnBrk="1" hangingPunct="1">
              <a:defRPr/>
            </a:pPr>
            <a:r>
              <a:rPr lang="ru-RU" smtClean="0">
                <a:solidFill>
                  <a:schemeClr val="bg1"/>
                </a:solidFill>
              </a:rPr>
              <a:t>Организация</a:t>
            </a:r>
            <a:r>
              <a:rPr lang="en-US" smtClean="0">
                <a:solidFill>
                  <a:schemeClr val="bg1"/>
                </a:solidFill>
              </a:rPr>
              <a:t>/</a:t>
            </a:r>
            <a:r>
              <a:rPr lang="ru-RU" smtClean="0">
                <a:solidFill>
                  <a:schemeClr val="bg1"/>
                </a:solidFill>
              </a:rPr>
              <a:t>Чувство времени</a:t>
            </a:r>
            <a:endParaRPr lang="en-US" smtClean="0">
              <a:solidFill>
                <a:schemeClr val="bg1"/>
              </a:solidFill>
            </a:endParaRPr>
          </a:p>
        </p:txBody>
      </p:sp>
      <p:pic>
        <p:nvPicPr>
          <p:cNvPr id="24579" name="Picture 2" descr="C:\Users\Carol\AppData\Local\Microsoft\Windows\Temporary Internet Files\Content.IE5\12UWFDFO\MP900305766[1].jpg"/>
          <p:cNvPicPr>
            <a:picLocks noGrp="1" noChangeAspect="1" noChangeArrowheads="1"/>
          </p:cNvPicPr>
          <p:nvPr>
            <p:ph sz="quarter" idx="2"/>
          </p:nvPr>
        </p:nvPicPr>
        <p:blipFill>
          <a:blip r:embed="rId3" cstate="print"/>
          <a:srcRect/>
          <a:stretch>
            <a:fillRect/>
          </a:stretch>
        </p:blipFill>
        <p:spPr>
          <a:xfrm>
            <a:off x="5105400" y="2209800"/>
            <a:ext cx="3462338" cy="3657600"/>
          </a:xfr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2" descr="http://partnersincollaboration.com/images/EPSY5991Teaming.png"/>
          <p:cNvPicPr>
            <a:picLocks noChangeAspect="1" noChangeArrowheads="1"/>
          </p:cNvPicPr>
          <p:nvPr/>
        </p:nvPicPr>
        <p:blipFill>
          <a:blip r:embed="rId3" cstate="print"/>
          <a:srcRect/>
          <a:stretch>
            <a:fillRect/>
          </a:stretch>
        </p:blipFill>
        <p:spPr bwMode="auto">
          <a:xfrm>
            <a:off x="3733800" y="3276600"/>
            <a:ext cx="4779963" cy="3581400"/>
          </a:xfrm>
          <a:prstGeom prst="rect">
            <a:avLst/>
          </a:prstGeom>
          <a:noFill/>
          <a:ln w="9525">
            <a:noFill/>
            <a:miter lim="800000"/>
            <a:headEnd/>
            <a:tailEnd/>
          </a:ln>
        </p:spPr>
      </p:pic>
      <p:sp>
        <p:nvSpPr>
          <p:cNvPr id="100354" name="Title 1"/>
          <p:cNvSpPr>
            <a:spLocks noGrp="1"/>
          </p:cNvSpPr>
          <p:nvPr>
            <p:ph type="title"/>
          </p:nvPr>
        </p:nvSpPr>
        <p:spPr/>
        <p:txBody>
          <a:bodyPr/>
          <a:lstStyle/>
          <a:p>
            <a:pPr eaLnBrk="1" hangingPunct="1"/>
            <a:r>
              <a:rPr lang="ru-RU" smtClean="0"/>
              <a:t>Командная работа</a:t>
            </a:r>
            <a:endParaRPr lang="en-US" smtClean="0"/>
          </a:p>
        </p:txBody>
      </p:sp>
      <p:sp>
        <p:nvSpPr>
          <p:cNvPr id="100355" name="Content Placeholder 2"/>
          <p:cNvSpPr>
            <a:spLocks noGrp="1"/>
          </p:cNvSpPr>
          <p:nvPr>
            <p:ph sz="quarter" idx="1"/>
          </p:nvPr>
        </p:nvSpPr>
        <p:spPr/>
        <p:txBody>
          <a:bodyPr/>
          <a:lstStyle/>
          <a:p>
            <a:pPr eaLnBrk="1" hangingPunct="1">
              <a:buFont typeface="Wingdings 2" pitchFamily="18" charset="2"/>
              <a:buNone/>
            </a:pPr>
            <a:r>
              <a:rPr lang="ru-RU" smtClean="0"/>
              <a:t>Оба учителя участвуют в подаче материала и у них равно активные роли по ведению класса. Оба активно вовлечены в процесс донесения основного материала.  </a:t>
            </a:r>
            <a:endParaRPr lang="en-US" smtClean="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5326" name="Group 30"/>
          <p:cNvGraphicFramePr>
            <a:graphicFrameLocks noGrp="1"/>
          </p:cNvGraphicFramePr>
          <p:nvPr/>
        </p:nvGraphicFramePr>
        <p:xfrm>
          <a:off x="228600" y="112713"/>
          <a:ext cx="8763000" cy="6735762"/>
        </p:xfrm>
        <a:graphic>
          <a:graphicData uri="http://schemas.openxmlformats.org/drawingml/2006/table">
            <a:tbl>
              <a:tblPr/>
              <a:tblGrid>
                <a:gridCol w="838200"/>
                <a:gridCol w="1524000"/>
                <a:gridCol w="1295400"/>
                <a:gridCol w="1066800"/>
                <a:gridCol w="1371600"/>
                <a:gridCol w="1371600"/>
                <a:gridCol w="1295400"/>
              </a:tblGrid>
              <a:tr h="8636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chemeClr val="tx1"/>
                          </a:solidFill>
                          <a:effectLst/>
                          <a:latin typeface="Calibri" pitchFamily="34" charset="0"/>
                          <a:ea typeface="PMingLiU"/>
                          <a:cs typeface="PMingLiU"/>
                        </a:rPr>
                        <a:t>Дата</a:t>
                      </a:r>
                      <a:endParaRPr kumimoji="0" lang="en-US" sz="1600" b="0" i="0" u="none" strike="noStrike" cap="none" normalizeH="0" baseline="0" smtClean="0">
                        <a:ln>
                          <a:noFill/>
                        </a:ln>
                        <a:solidFill>
                          <a:schemeClr val="tx1"/>
                        </a:solidFill>
                        <a:effectLst/>
                        <a:latin typeface="Calibri" pitchFamily="34" charset="0"/>
                        <a:ea typeface="PMingLiU"/>
                        <a:cs typeface="PMingLiU"/>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chemeClr val="tx1"/>
                          </a:solidFill>
                          <a:effectLst/>
                          <a:latin typeface="Calibri" pitchFamily="34" charset="0"/>
                          <a:ea typeface="PMingLiU"/>
                          <a:cs typeface="PMingLiU"/>
                        </a:rPr>
                        <a:t>Время</a:t>
                      </a:r>
                      <a:endParaRPr kumimoji="0" lang="en-US" sz="1600" b="0" i="0" u="none" strike="noStrike" cap="none" normalizeH="0" baseline="0" smtClean="0">
                        <a:ln>
                          <a:noFill/>
                        </a:ln>
                        <a:solidFill>
                          <a:schemeClr val="tx1"/>
                        </a:solidFill>
                        <a:effectLst/>
                        <a:latin typeface="Calibri" pitchFamily="34" charset="0"/>
                        <a:ea typeface="PMingLiU"/>
                        <a:cs typeface="PMingLiU"/>
                      </a:endParaRPr>
                    </a:p>
                  </a:txBody>
                  <a:tcPr marL="43780" marR="437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chemeClr val="tx1"/>
                          </a:solidFill>
                          <a:effectLst/>
                          <a:latin typeface="Calibri" pitchFamily="34" charset="0"/>
                          <a:ea typeface="PMingLiU"/>
                          <a:cs typeface="PMingLiU"/>
                        </a:rPr>
                        <a:t>Основные идеи</a:t>
                      </a:r>
                      <a:r>
                        <a:rPr kumimoji="0" lang="en-US" sz="1600" b="1" i="0" u="none" strike="noStrike" cap="none" normalizeH="0" baseline="0" smtClean="0">
                          <a:ln>
                            <a:noFill/>
                          </a:ln>
                          <a:solidFill>
                            <a:schemeClr val="tx1"/>
                          </a:solidFill>
                          <a:effectLst/>
                          <a:latin typeface="Calibri" pitchFamily="34" charset="0"/>
                          <a:ea typeface="PMingLiU"/>
                          <a:cs typeface="PMingLiU"/>
                        </a:rPr>
                        <a:t> - </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chemeClr val="tx1"/>
                          </a:solidFill>
                          <a:effectLst/>
                          <a:latin typeface="Calibri" pitchFamily="34" charset="0"/>
                          <a:ea typeface="PMingLiU"/>
                          <a:cs typeface="PMingLiU"/>
                        </a:rPr>
                        <a:t>Результаты обучения</a:t>
                      </a:r>
                      <a:r>
                        <a:rPr kumimoji="0" lang="ru-RU" sz="1800" b="1" i="0" u="none" strike="noStrike" cap="none" normalizeH="0" baseline="0" smtClean="0">
                          <a:ln>
                            <a:noFill/>
                          </a:ln>
                          <a:solidFill>
                            <a:schemeClr val="tx1"/>
                          </a:solidFill>
                          <a:effectLst/>
                          <a:latin typeface="Calibri" pitchFamily="34" charset="0"/>
                          <a:ea typeface="PMingLiU"/>
                          <a:cs typeface="PMingLiU"/>
                        </a:rPr>
                        <a:t>  </a:t>
                      </a:r>
                      <a:r>
                        <a:rPr kumimoji="0" lang="en-US" sz="1800" b="1" i="0" u="none" strike="noStrike" cap="none" normalizeH="0" baseline="0" smtClean="0">
                          <a:ln>
                            <a:noFill/>
                          </a:ln>
                          <a:solidFill>
                            <a:schemeClr val="tx1"/>
                          </a:solidFill>
                          <a:effectLst/>
                          <a:latin typeface="Calibri" pitchFamily="34" charset="0"/>
                          <a:ea typeface="PMingLiU"/>
                          <a:cs typeface="PMingLiU"/>
                        </a:rPr>
                        <a:t> </a:t>
                      </a:r>
                      <a:endParaRPr kumimoji="0" lang="en-US" sz="1800" b="0" i="0" u="none" strike="noStrike" cap="none" normalizeH="0" baseline="0" smtClean="0">
                        <a:ln>
                          <a:noFill/>
                        </a:ln>
                        <a:solidFill>
                          <a:schemeClr val="tx1"/>
                        </a:solidFill>
                        <a:effectLst/>
                        <a:latin typeface="Calibri" pitchFamily="34" charset="0"/>
                        <a:ea typeface="PMingLiU"/>
                        <a:cs typeface="PMingLiU"/>
                      </a:endParaRPr>
                    </a:p>
                  </a:txBody>
                  <a:tcPr marL="43780" marR="437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chemeClr val="tx1"/>
                          </a:solidFill>
                          <a:effectLst/>
                          <a:latin typeface="Calibri" pitchFamily="34" charset="0"/>
                          <a:ea typeface="PMingLiU"/>
                          <a:cs typeface="PMingLiU"/>
                        </a:rPr>
                        <a:t>Виды деятельности на уроке</a:t>
                      </a:r>
                      <a:r>
                        <a:rPr kumimoji="0" lang="ru-RU" sz="1800" b="1" i="0" u="none" strike="noStrike" cap="none" normalizeH="0" baseline="0" smtClean="0">
                          <a:ln>
                            <a:noFill/>
                          </a:ln>
                          <a:solidFill>
                            <a:schemeClr val="tx1"/>
                          </a:solidFill>
                          <a:effectLst/>
                          <a:latin typeface="Calibri" pitchFamily="34" charset="0"/>
                          <a:ea typeface="PMingLiU"/>
                          <a:cs typeface="PMingLiU"/>
                        </a:rPr>
                        <a:t>  </a:t>
                      </a:r>
                      <a:endParaRPr kumimoji="0" lang="en-US" sz="1800" b="0" i="0" u="none" strike="noStrike" cap="none" normalizeH="0" baseline="0" smtClean="0">
                        <a:ln>
                          <a:noFill/>
                        </a:ln>
                        <a:solidFill>
                          <a:schemeClr val="tx1"/>
                        </a:solidFill>
                        <a:effectLst/>
                        <a:latin typeface="Calibri" pitchFamily="34" charset="0"/>
                        <a:ea typeface="PMingLiU"/>
                        <a:cs typeface="PMingLiU"/>
                      </a:endParaRPr>
                    </a:p>
                  </a:txBody>
                  <a:tcPr marL="43780" marR="437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chemeClr val="tx1"/>
                          </a:solidFill>
                          <a:effectLst/>
                          <a:latin typeface="Calibri" pitchFamily="34" charset="0"/>
                          <a:ea typeface="PMingLiU"/>
                          <a:cs typeface="PMingLiU"/>
                        </a:rPr>
                        <a:t>Оценка</a:t>
                      </a:r>
                      <a:endParaRPr kumimoji="0" lang="en-US" sz="1600" b="0" i="0" u="none" strike="noStrike" cap="none" normalizeH="0" baseline="0" smtClean="0">
                        <a:ln>
                          <a:noFill/>
                        </a:ln>
                        <a:solidFill>
                          <a:schemeClr val="tx1"/>
                        </a:solidFill>
                        <a:effectLst/>
                        <a:latin typeface="Calibri" pitchFamily="34" charset="0"/>
                        <a:ea typeface="PMingLiU"/>
                        <a:cs typeface="PMingLiU"/>
                      </a:endParaRPr>
                    </a:p>
                  </a:txBody>
                  <a:tcPr marL="43780" marR="437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ru-RU" sz="1600" b="1" i="0" u="none" strike="noStrike" cap="none" normalizeH="0" baseline="0" smtClean="0">
                          <a:ln>
                            <a:noFill/>
                          </a:ln>
                          <a:solidFill>
                            <a:schemeClr val="tx1"/>
                          </a:solidFill>
                          <a:effectLst/>
                          <a:latin typeface="Calibri" pitchFamily="34" charset="0"/>
                          <a:ea typeface="PMingLiU"/>
                          <a:cs typeface="PMingLiU"/>
                        </a:rPr>
                        <a:t>Структура со-учительства</a:t>
                      </a:r>
                      <a:r>
                        <a:rPr kumimoji="0" lang="ru-RU" sz="1800" b="1" i="0" u="none" strike="noStrike" cap="none" normalizeH="0" baseline="0" smtClean="0">
                          <a:ln>
                            <a:noFill/>
                          </a:ln>
                          <a:solidFill>
                            <a:schemeClr val="tx1"/>
                          </a:solidFill>
                          <a:effectLst/>
                          <a:latin typeface="Calibri" pitchFamily="34" charset="0"/>
                          <a:ea typeface="PMingLiU"/>
                          <a:cs typeface="PMingLiU"/>
                        </a:rPr>
                        <a:t>  </a:t>
                      </a:r>
                      <a:r>
                        <a:rPr kumimoji="0" lang="en-US" sz="1800" b="1" i="0" u="none" strike="noStrike" cap="none" normalizeH="0" baseline="0" smtClean="0">
                          <a:ln>
                            <a:noFill/>
                          </a:ln>
                          <a:solidFill>
                            <a:schemeClr val="tx1"/>
                          </a:solidFill>
                          <a:effectLst/>
                          <a:latin typeface="Calibri" pitchFamily="34" charset="0"/>
                          <a:ea typeface="PMingLiU"/>
                          <a:cs typeface="PMingLiU"/>
                        </a:rPr>
                        <a:t> </a:t>
                      </a:r>
                      <a:endParaRPr kumimoji="0" lang="en-US" sz="1800" b="0" i="0" u="none" strike="noStrike" cap="none" normalizeH="0" baseline="0" smtClean="0">
                        <a:ln>
                          <a:noFill/>
                        </a:ln>
                        <a:solidFill>
                          <a:schemeClr val="tx1"/>
                        </a:solidFill>
                        <a:effectLst/>
                        <a:latin typeface="Calibri" pitchFamily="34" charset="0"/>
                        <a:ea typeface="PMingLiU"/>
                        <a:cs typeface="PMingLiU"/>
                      </a:endParaRPr>
                    </a:p>
                  </a:txBody>
                  <a:tcPr marL="43780" marR="437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chemeClr val="tx1"/>
                          </a:solidFill>
                          <a:effectLst/>
                          <a:latin typeface="Calibri" pitchFamily="34" charset="0"/>
                          <a:ea typeface="PMingLiU"/>
                          <a:cs typeface="PMingLiU"/>
                        </a:rPr>
                        <a:t>Поведенческая</a:t>
                      </a:r>
                      <a:r>
                        <a:rPr kumimoji="0" lang="en-US" sz="1600" b="1" i="0" u="none" strike="noStrike" cap="none" normalizeH="0" baseline="0" smtClean="0">
                          <a:ln>
                            <a:noFill/>
                          </a:ln>
                          <a:solidFill>
                            <a:schemeClr val="tx1"/>
                          </a:solidFill>
                          <a:effectLst/>
                          <a:latin typeface="Calibri" pitchFamily="34" charset="0"/>
                          <a:ea typeface="PMingLiU"/>
                          <a:cs typeface="PMingLiU"/>
                        </a:rPr>
                        <a:t>/</a:t>
                      </a:r>
                      <a:r>
                        <a:rPr kumimoji="0" lang="ru-RU" sz="1600" b="1" i="0" u="none" strike="noStrike" cap="none" normalizeH="0" baseline="0" smtClean="0">
                          <a:ln>
                            <a:noFill/>
                          </a:ln>
                          <a:solidFill>
                            <a:schemeClr val="tx1"/>
                          </a:solidFill>
                          <a:effectLst/>
                          <a:latin typeface="Calibri" pitchFamily="34" charset="0"/>
                          <a:ea typeface="PMingLiU"/>
                          <a:cs typeface="PMingLiU"/>
                        </a:rPr>
                        <a:t>образовательная адаптация</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chemeClr val="tx1"/>
                          </a:solidFill>
                          <a:effectLst/>
                          <a:latin typeface="Calibri" pitchFamily="34" charset="0"/>
                          <a:ea typeface="PMingLiU"/>
                          <a:cs typeface="PMingLiU"/>
                        </a:rPr>
                        <a:t> </a:t>
                      </a:r>
                      <a:endParaRPr kumimoji="0" lang="en-US" sz="1800" b="0" i="0" u="none" strike="noStrike" cap="none" normalizeH="0" baseline="0" smtClean="0">
                        <a:ln>
                          <a:noFill/>
                        </a:ln>
                        <a:solidFill>
                          <a:schemeClr val="tx1"/>
                        </a:solidFill>
                        <a:effectLst/>
                        <a:latin typeface="Calibri" pitchFamily="34" charset="0"/>
                        <a:ea typeface="PMingLiU"/>
                        <a:cs typeface="PMingLiU"/>
                      </a:endParaRPr>
                    </a:p>
                  </a:txBody>
                  <a:tcPr marL="43780" marR="437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chemeClr val="tx1"/>
                          </a:solidFill>
                          <a:effectLst/>
                          <a:latin typeface="Calibri" pitchFamily="34" charset="0"/>
                          <a:ea typeface="PMingLiU"/>
                          <a:cs typeface="PMingLiU"/>
                        </a:rPr>
                        <a:t>Материалы\необходимая поддержка</a:t>
                      </a:r>
                      <a:r>
                        <a:rPr kumimoji="0" lang="ru-RU" sz="1800" b="1" i="0" u="none" strike="noStrike" cap="none" normalizeH="0" baseline="0" smtClean="0">
                          <a:ln>
                            <a:noFill/>
                          </a:ln>
                          <a:solidFill>
                            <a:schemeClr val="tx1"/>
                          </a:solidFill>
                          <a:effectLst/>
                          <a:latin typeface="Calibri" pitchFamily="34" charset="0"/>
                          <a:ea typeface="PMingLiU"/>
                          <a:cs typeface="PMingLiU"/>
                        </a:rPr>
                        <a:t>  </a:t>
                      </a:r>
                      <a:r>
                        <a:rPr kumimoji="0" lang="en-US" sz="1800" b="1" i="0" u="none" strike="noStrike" cap="none" normalizeH="0" baseline="0" smtClean="0">
                          <a:ln>
                            <a:noFill/>
                          </a:ln>
                          <a:solidFill>
                            <a:schemeClr val="tx1"/>
                          </a:solidFill>
                          <a:effectLst/>
                          <a:latin typeface="Calibri" pitchFamily="34" charset="0"/>
                          <a:ea typeface="PMingLiU"/>
                          <a:cs typeface="PMingLiU"/>
                        </a:rPr>
                        <a:t> </a:t>
                      </a:r>
                      <a:endParaRPr kumimoji="0" lang="en-US" sz="1800" b="0" i="0" u="none" strike="noStrike" cap="none" normalizeH="0" baseline="0" smtClean="0">
                        <a:ln>
                          <a:noFill/>
                        </a:ln>
                        <a:solidFill>
                          <a:schemeClr val="tx1"/>
                        </a:solidFill>
                        <a:effectLst/>
                        <a:latin typeface="Calibri" pitchFamily="34" charset="0"/>
                        <a:ea typeface="PMingLiU"/>
                        <a:cs typeface="PMingLiU"/>
                      </a:endParaRPr>
                    </a:p>
                  </a:txBody>
                  <a:tcPr marL="43780" marR="437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156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Calibri" pitchFamily="34" charset="0"/>
                          <a:ea typeface="PMingLiU"/>
                          <a:cs typeface="PMingLiU"/>
                        </a:rPr>
                        <a:t>Понед</a:t>
                      </a:r>
                      <a:r>
                        <a:rPr kumimoji="0" lang="en-US" sz="1800" b="0" i="0" u="none" strike="noStrike" cap="none" normalizeH="0" baseline="0" smtClean="0">
                          <a:ln>
                            <a:noFill/>
                          </a:ln>
                          <a:solidFill>
                            <a:schemeClr val="tx1"/>
                          </a:solidFill>
                          <a:effectLst/>
                          <a:latin typeface="Calibri" pitchFamily="34" charset="0"/>
                          <a:ea typeface="PMingLiU"/>
                          <a:cs typeface="PMingLiU"/>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Calibri" pitchFamily="34" charset="0"/>
                          <a:ea typeface="PMingLiU"/>
                          <a:cs typeface="PMingLiU"/>
                        </a:rPr>
                        <a:t>Урок</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Calibri" pitchFamily="34" charset="0"/>
                          <a:ea typeface="PMingLiU"/>
                          <a:cs typeface="PMingLiU"/>
                        </a:rPr>
                        <a:t>биологии</a:t>
                      </a:r>
                      <a:r>
                        <a:rPr kumimoji="0" lang="en-US" sz="1800" b="0" i="0" u="none" strike="noStrike" cap="none" normalizeH="0" baseline="0" smtClean="0">
                          <a:ln>
                            <a:noFill/>
                          </a:ln>
                          <a:solidFill>
                            <a:schemeClr val="tx1"/>
                          </a:solidFill>
                          <a:effectLst/>
                          <a:latin typeface="Calibri" pitchFamily="34" charset="0"/>
                          <a:ea typeface="PMingLiU"/>
                          <a:cs typeface="PMingLiU"/>
                        </a:rPr>
                        <a:t>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alibri" pitchFamily="34" charset="0"/>
                        <a:ea typeface="PMingLiU"/>
                        <a:cs typeface="PMingLiU"/>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alibri" pitchFamily="34" charset="0"/>
                        <a:ea typeface="PMingLiU"/>
                        <a:cs typeface="PMingLiU"/>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Calibri" pitchFamily="34" charset="0"/>
                          <a:ea typeface="PMingLiU"/>
                          <a:cs typeface="PMingLiU"/>
                        </a:rPr>
                        <a:t>Время</a:t>
                      </a:r>
                      <a:endParaRPr kumimoji="0" lang="en-US" sz="1800" b="0" i="0" u="none" strike="noStrike" cap="none" normalizeH="0" baseline="0" smtClean="0">
                        <a:ln>
                          <a:noFill/>
                        </a:ln>
                        <a:solidFill>
                          <a:schemeClr val="tx1"/>
                        </a:solidFill>
                        <a:effectLst/>
                        <a:latin typeface="Calibri" pitchFamily="34" charset="0"/>
                        <a:ea typeface="PMingLiU"/>
                        <a:cs typeface="PMingLiU"/>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Calibri" pitchFamily="34" charset="0"/>
                          <a:ea typeface="PMingLiU"/>
                          <a:cs typeface="PMingLiU"/>
                        </a:rPr>
                        <a:t>11:00-11:45 </a:t>
                      </a:r>
                    </a:p>
                  </a:txBody>
                  <a:tcPr marL="43780" marR="437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1" u="none" strike="noStrike" cap="none" normalizeH="0" baseline="0" smtClean="0">
                          <a:ln>
                            <a:noFill/>
                          </a:ln>
                          <a:solidFill>
                            <a:schemeClr val="tx1"/>
                          </a:solidFill>
                          <a:effectLst/>
                          <a:latin typeface="Calibri" pitchFamily="34" charset="0"/>
                          <a:ea typeface="PMingLiU"/>
                          <a:cs typeface="PMingLiU"/>
                        </a:rPr>
                        <a:t>Знать и применять концепции, которые объясняют, как живет, адаптируется и изменяется живая природа</a:t>
                      </a:r>
                      <a:endParaRPr kumimoji="0" lang="en-US" sz="1800" b="0" i="0" u="none" strike="noStrike" cap="none" normalizeH="0" baseline="0" smtClean="0">
                        <a:ln>
                          <a:noFill/>
                        </a:ln>
                        <a:solidFill>
                          <a:schemeClr val="tx1"/>
                        </a:solidFill>
                        <a:effectLst/>
                        <a:latin typeface="Calibri" pitchFamily="34" charset="0"/>
                        <a:ea typeface="PMingLiU"/>
                        <a:cs typeface="PMingLiU"/>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Calibri" pitchFamily="34" charset="0"/>
                          <a:ea typeface="PMingLiU"/>
                          <a:cs typeface="PMingLiU"/>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Calibri" pitchFamily="34" charset="0"/>
                          <a:ea typeface="PMingLiU"/>
                          <a:cs typeface="PMingLiU"/>
                        </a:rPr>
                        <a:t>*</a:t>
                      </a:r>
                      <a:r>
                        <a:rPr kumimoji="0" lang="ru-RU" sz="1800" b="0" i="0" u="none" strike="noStrike" cap="none" normalizeH="0" baseline="0" smtClean="0">
                          <a:ln>
                            <a:noFill/>
                          </a:ln>
                          <a:solidFill>
                            <a:schemeClr val="tx1"/>
                          </a:solidFill>
                          <a:effectLst/>
                          <a:latin typeface="Calibri" pitchFamily="34" charset="0"/>
                          <a:ea typeface="PMingLiU"/>
                          <a:cs typeface="PMingLiU"/>
                        </a:rPr>
                        <a:t>Описать жизненный цикл растений  </a:t>
                      </a:r>
                      <a:endParaRPr kumimoji="0" lang="en-US" sz="1800" b="0" i="0" u="none" strike="noStrike" cap="none" normalizeH="0" baseline="0" smtClean="0">
                        <a:ln>
                          <a:noFill/>
                        </a:ln>
                        <a:solidFill>
                          <a:schemeClr val="tx1"/>
                        </a:solidFill>
                        <a:effectLst/>
                        <a:latin typeface="Calibri" pitchFamily="34" charset="0"/>
                        <a:ea typeface="PMingLiU"/>
                        <a:cs typeface="PMingLiU"/>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Calibri" pitchFamily="34" charset="0"/>
                          <a:ea typeface="PMingLiU"/>
                          <a:cs typeface="PMingLiU"/>
                        </a:rPr>
                        <a:t>PowerPoint</a:t>
                      </a:r>
                      <a:endParaRPr kumimoji="0" lang="ru-RU" sz="1600" b="0" i="0" u="none" strike="noStrike" cap="none" normalizeH="0" baseline="0" smtClean="0">
                        <a:ln>
                          <a:noFill/>
                        </a:ln>
                        <a:solidFill>
                          <a:schemeClr val="tx1"/>
                        </a:solidFill>
                        <a:effectLst/>
                        <a:latin typeface="Calibri" pitchFamily="34" charset="0"/>
                        <a:ea typeface="PMingLiU"/>
                        <a:cs typeface="PMingLiU"/>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Calibri" pitchFamily="34" charset="0"/>
                          <a:ea typeface="PMingLiU"/>
                          <a:cs typeface="PMingLiU"/>
                        </a:rPr>
                        <a:t>О растениях</a:t>
                      </a:r>
                      <a:endParaRPr kumimoji="0" lang="en-US" sz="1600" b="0" i="0" u="none" strike="noStrike" cap="none" normalizeH="0" baseline="0" smtClean="0">
                        <a:ln>
                          <a:noFill/>
                        </a:ln>
                        <a:solidFill>
                          <a:schemeClr val="tx1"/>
                        </a:solidFill>
                        <a:effectLst/>
                        <a:latin typeface="Calibri" pitchFamily="34" charset="0"/>
                        <a:ea typeface="PMingLiU"/>
                        <a:cs typeface="PMingLiU"/>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Calibri" pitchFamily="34" charset="0"/>
                        <a:ea typeface="PMingLiU"/>
                        <a:cs typeface="PMingLiU"/>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Calibri" pitchFamily="34" charset="0"/>
                          <a:ea typeface="PMingLiU"/>
                          <a:cs typeface="PMingLiU"/>
                        </a:rPr>
                        <a:t>Чтение из </a:t>
                      </a:r>
                      <a:r>
                        <a:rPr kumimoji="0" lang="en-US" sz="1600" b="0" i="0" u="none" strike="noStrike" cap="none" normalizeH="0" baseline="0" smtClean="0">
                          <a:ln>
                            <a:noFill/>
                          </a:ln>
                          <a:solidFill>
                            <a:schemeClr val="tx1"/>
                          </a:solidFill>
                          <a:effectLst/>
                          <a:latin typeface="Calibri" pitchFamily="34" charset="0"/>
                          <a:ea typeface="PMingLiU"/>
                          <a:cs typeface="PMingLiU"/>
                        </a:rPr>
                        <a:t>“</a:t>
                      </a:r>
                      <a:r>
                        <a:rPr kumimoji="0" lang="ru-RU" sz="1600" b="0" i="0" u="none" strike="noStrike" cap="none" normalizeH="0" baseline="0" smtClean="0">
                          <a:ln>
                            <a:noFill/>
                          </a:ln>
                          <a:solidFill>
                            <a:schemeClr val="tx1"/>
                          </a:solidFill>
                          <a:effectLst/>
                          <a:latin typeface="Calibri" pitchFamily="34" charset="0"/>
                          <a:ea typeface="PMingLiU"/>
                          <a:cs typeface="PMingLiU"/>
                        </a:rPr>
                        <a:t>От семени до растения</a:t>
                      </a:r>
                      <a:r>
                        <a:rPr kumimoji="0" lang="en-US" sz="1600" b="0" i="0" u="none" strike="noStrike" cap="none" normalizeH="0" baseline="0" smtClean="0">
                          <a:ln>
                            <a:noFill/>
                          </a:ln>
                          <a:solidFill>
                            <a:schemeClr val="tx1"/>
                          </a:solidFill>
                          <a:effectLst/>
                          <a:latin typeface="Calibri" pitchFamily="34" charset="0"/>
                          <a:ea typeface="PMingLiU"/>
                          <a:cs typeface="PMingLiU"/>
                        </a:rPr>
                        <a:t>”</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Calibri" pitchFamily="34" charset="0"/>
                        <a:ea typeface="PMingLiU"/>
                        <a:cs typeface="PMingLiU"/>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Calibri" pitchFamily="34" charset="0"/>
                          <a:ea typeface="PMingLiU"/>
                          <a:cs typeface="PMingLiU"/>
                        </a:rPr>
                        <a:t>Работа со словарем на компьютере  </a:t>
                      </a:r>
                      <a:endParaRPr kumimoji="0" lang="en-US" sz="1600" b="0" i="0" u="none" strike="noStrike" cap="none" normalizeH="0" baseline="0" smtClean="0">
                        <a:ln>
                          <a:noFill/>
                        </a:ln>
                        <a:solidFill>
                          <a:schemeClr val="tx1"/>
                        </a:solidFill>
                        <a:effectLst/>
                        <a:latin typeface="Calibri" pitchFamily="34" charset="0"/>
                        <a:ea typeface="PMingLiU"/>
                        <a:cs typeface="PMingLiU"/>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Calibri" pitchFamily="34" charset="0"/>
                          <a:ea typeface="PMingLiU"/>
                          <a:cs typeface="PMingLiU"/>
                        </a:rPr>
                        <a:t>ДО</a:t>
                      </a:r>
                      <a:r>
                        <a:rPr kumimoji="0" lang="en-US" sz="1800" b="0" i="0" u="none" strike="noStrike" cap="none" normalizeH="0" baseline="0" smtClean="0">
                          <a:ln>
                            <a:noFill/>
                          </a:ln>
                          <a:solidFill>
                            <a:schemeClr val="tx1"/>
                          </a:solidFill>
                          <a:effectLst/>
                          <a:latin typeface="Calibri" pitchFamily="34" charset="0"/>
                          <a:ea typeface="PMingLiU"/>
                          <a:cs typeface="PMingLiU"/>
                        </a:rPr>
                        <a:t>-</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Calibri" pitchFamily="34" charset="0"/>
                          <a:ea typeface="PMingLiU"/>
                          <a:cs typeface="PMingLiU"/>
                        </a:rPr>
                        <a:t>Таблица о расте-</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Calibri" pitchFamily="34" charset="0"/>
                          <a:ea typeface="PMingLiU"/>
                          <a:cs typeface="PMingLiU"/>
                        </a:rPr>
                        <a:t>ниях</a:t>
                      </a:r>
                      <a:r>
                        <a:rPr kumimoji="0" lang="ru-RU" sz="1800" b="0" i="0" u="none" strike="noStrike" cap="none" normalizeH="0" baseline="0" smtClean="0">
                          <a:ln>
                            <a:noFill/>
                          </a:ln>
                          <a:solidFill>
                            <a:schemeClr val="tx1"/>
                          </a:solidFill>
                          <a:effectLst/>
                          <a:latin typeface="Calibri" pitchFamily="34" charset="0"/>
                          <a:ea typeface="PMingLiU"/>
                          <a:cs typeface="PMingLiU"/>
                        </a:rPr>
                        <a:t>   </a:t>
                      </a:r>
                      <a:r>
                        <a:rPr kumimoji="0" lang="en-US" sz="1800" b="0" i="0" u="none" strike="noStrike" cap="none" normalizeH="0" baseline="0" smtClean="0">
                          <a:ln>
                            <a:noFill/>
                          </a:ln>
                          <a:solidFill>
                            <a:schemeClr val="tx1"/>
                          </a:solidFill>
                          <a:effectLst/>
                          <a:latin typeface="Calibri" pitchFamily="34" charset="0"/>
                          <a:ea typeface="PMingLiU"/>
                          <a:cs typeface="PMingLiU"/>
                        </a:rPr>
                        <a:t> </a:t>
                      </a:r>
                      <a:r>
                        <a:rPr kumimoji="0" lang="ru-RU" sz="1800" b="0" i="0" u="none" strike="noStrike" cap="none" normalizeH="0" baseline="0" smtClean="0">
                          <a:ln>
                            <a:noFill/>
                          </a:ln>
                          <a:solidFill>
                            <a:schemeClr val="tx1"/>
                          </a:solidFill>
                          <a:effectLst/>
                          <a:latin typeface="Calibri" pitchFamily="34" charset="0"/>
                          <a:ea typeface="PMingLiU"/>
                          <a:cs typeface="PMingLiU"/>
                        </a:rPr>
                        <a:t> </a:t>
                      </a:r>
                      <a:endParaRPr kumimoji="0" lang="en-US" sz="1800" b="0" i="0" u="none" strike="noStrike" cap="none" normalizeH="0" baseline="0" smtClean="0">
                        <a:ln>
                          <a:noFill/>
                        </a:ln>
                        <a:solidFill>
                          <a:schemeClr val="tx1"/>
                        </a:solidFill>
                        <a:effectLst/>
                        <a:latin typeface="Calibri" pitchFamily="34" charset="0"/>
                        <a:ea typeface="PMingLiU"/>
                        <a:cs typeface="PMingLiU"/>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alibri" pitchFamily="34" charset="0"/>
                        <a:ea typeface="PMingLiU"/>
                        <a:cs typeface="PMingLiU"/>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Calibri" pitchFamily="34" charset="0"/>
                          <a:ea typeface="PMingLiU"/>
                          <a:cs typeface="PMingLiU"/>
                        </a:rPr>
                        <a:t>ПОСЛЕ</a:t>
                      </a:r>
                      <a:r>
                        <a:rPr kumimoji="0" lang="en-US" sz="1800" b="0" i="0" u="none" strike="noStrike" cap="none" normalizeH="0" baseline="0" smtClean="0">
                          <a:ln>
                            <a:noFill/>
                          </a:ln>
                          <a:solidFill>
                            <a:schemeClr val="tx1"/>
                          </a:solidFill>
                          <a:effectLst/>
                          <a:latin typeface="Calibri" pitchFamily="34" charset="0"/>
                          <a:ea typeface="PMingLiU"/>
                          <a:cs typeface="PMingLiU"/>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Calibri" pitchFamily="34" charset="0"/>
                          <a:ea typeface="PMingLiU"/>
                          <a:cs typeface="PMingLiU"/>
                        </a:rPr>
                        <a:t>Жизнен-</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Calibri" pitchFamily="34" charset="0"/>
                          <a:ea typeface="PMingLiU"/>
                          <a:cs typeface="PMingLiU"/>
                        </a:rPr>
                        <a:t>ный цикл растения</a:t>
                      </a:r>
                      <a:r>
                        <a:rPr kumimoji="0" lang="ru-RU" sz="1800" b="0" i="0" u="none" strike="noStrike" cap="none" normalizeH="0" baseline="0" smtClean="0">
                          <a:ln>
                            <a:noFill/>
                          </a:ln>
                          <a:solidFill>
                            <a:schemeClr val="tx1"/>
                          </a:solidFill>
                          <a:effectLst/>
                          <a:latin typeface="Calibri" pitchFamily="34" charset="0"/>
                          <a:ea typeface="PMingLiU"/>
                          <a:cs typeface="PMingLiU"/>
                        </a:rPr>
                        <a:t>  </a:t>
                      </a:r>
                      <a:r>
                        <a:rPr kumimoji="0" lang="en-US" sz="1800" b="0" i="0" u="none" strike="noStrike" cap="none" normalizeH="0" baseline="0" smtClean="0">
                          <a:ln>
                            <a:noFill/>
                          </a:ln>
                          <a:solidFill>
                            <a:schemeClr val="tx1"/>
                          </a:solidFill>
                          <a:effectLst/>
                          <a:latin typeface="Calibri" pitchFamily="34" charset="0"/>
                          <a:ea typeface="PMingLiU"/>
                          <a:cs typeface="PMingLiU"/>
                        </a:rPr>
                        <a:t>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alibri" pitchFamily="34" charset="0"/>
                        <a:ea typeface="PMingLiU"/>
                        <a:cs typeface="PMingLiU"/>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Calibri" pitchFamily="34" charset="0"/>
                          <a:ea typeface="PMingLiU"/>
                          <a:cs typeface="PMingLiU"/>
                        </a:rPr>
                        <a:t>Словар-</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Calibri" pitchFamily="34" charset="0"/>
                          <a:ea typeface="PMingLiU"/>
                          <a:cs typeface="PMingLiU"/>
                        </a:rPr>
                        <a:t>ный </a:t>
                      </a:r>
                      <a:r>
                        <a:rPr kumimoji="0" lang="en-US" sz="1600" b="0" i="0" u="none" strike="noStrike" cap="none" normalizeH="0" baseline="0" smtClean="0">
                          <a:ln>
                            <a:noFill/>
                          </a:ln>
                          <a:solidFill>
                            <a:schemeClr val="tx1"/>
                          </a:solidFill>
                          <a:effectLst/>
                          <a:latin typeface="Calibri" pitchFamily="34" charset="0"/>
                          <a:ea typeface="PMingLiU"/>
                          <a:cs typeface="PMingLiU"/>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Calibri" pitchFamily="34" charset="0"/>
                          <a:ea typeface="PMingLiU"/>
                          <a:cs typeface="PMingLiU"/>
                        </a:rPr>
                        <a:t>итоговый тест</a:t>
                      </a:r>
                      <a:r>
                        <a:rPr kumimoji="0" lang="ru-RU" sz="1800" b="0" i="0" u="none" strike="noStrike" cap="none" normalizeH="0" baseline="0" smtClean="0">
                          <a:ln>
                            <a:noFill/>
                          </a:ln>
                          <a:solidFill>
                            <a:schemeClr val="tx1"/>
                          </a:solidFill>
                          <a:effectLst/>
                          <a:latin typeface="Calibri" pitchFamily="34" charset="0"/>
                          <a:ea typeface="PMingLiU"/>
                          <a:cs typeface="PMingLiU"/>
                        </a:rPr>
                        <a:t>  </a:t>
                      </a:r>
                      <a:endParaRPr kumimoji="0" lang="en-US" sz="1800" b="0" i="0" u="none" strike="noStrike" cap="none" normalizeH="0" baseline="0" smtClean="0">
                        <a:ln>
                          <a:noFill/>
                        </a:ln>
                        <a:solidFill>
                          <a:schemeClr val="tx1"/>
                        </a:solidFill>
                        <a:effectLst/>
                        <a:latin typeface="Calibri" pitchFamily="34" charset="0"/>
                        <a:ea typeface="PMingLiU"/>
                        <a:cs typeface="PMingLiU"/>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þ"/>
                        <a:tabLst/>
                      </a:pPr>
                      <a:r>
                        <a:rPr kumimoji="0" lang="ru-RU" sz="1600" b="0" i="0" u="none" strike="noStrike" cap="none" normalizeH="0" baseline="0" smtClean="0">
                          <a:ln>
                            <a:noFill/>
                          </a:ln>
                          <a:solidFill>
                            <a:schemeClr val="tx1"/>
                          </a:solidFill>
                          <a:effectLst/>
                          <a:latin typeface="Calibri" pitchFamily="34" charset="0"/>
                          <a:ea typeface="PMingLiU"/>
                          <a:cs typeface="PMingLiU"/>
                        </a:rPr>
                        <a:t>Один учит</a:t>
                      </a:r>
                      <a:r>
                        <a:rPr kumimoji="0" lang="en-US" sz="1600" b="0" i="0" u="none" strike="noStrike" cap="none" normalizeH="0" baseline="0" smtClean="0">
                          <a:ln>
                            <a:noFill/>
                          </a:ln>
                          <a:solidFill>
                            <a:schemeClr val="tx1"/>
                          </a:solidFill>
                          <a:effectLst/>
                          <a:latin typeface="Calibri" pitchFamily="34" charset="0"/>
                          <a:ea typeface="PMingLiU"/>
                          <a:cs typeface="PMingLiU"/>
                        </a:rPr>
                        <a:t>/</a:t>
                      </a:r>
                      <a:endParaRPr kumimoji="0" lang="ru-RU" sz="1600" b="0" i="0" u="none" strike="noStrike" cap="none" normalizeH="0" baseline="0" smtClean="0">
                        <a:ln>
                          <a:noFill/>
                        </a:ln>
                        <a:solidFill>
                          <a:schemeClr val="tx1"/>
                        </a:solidFill>
                        <a:effectLst/>
                        <a:latin typeface="Calibri" pitchFamily="34" charset="0"/>
                        <a:ea typeface="PMingLiU"/>
                        <a:cs typeface="PMingLiU"/>
                      </a:endParaRP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None/>
                        <a:tabLst/>
                      </a:pPr>
                      <a:r>
                        <a:rPr kumimoji="0" lang="ru-RU" sz="1600" b="0" i="0" u="none" strike="noStrike" cap="none" normalizeH="0" baseline="0" smtClean="0">
                          <a:ln>
                            <a:noFill/>
                          </a:ln>
                          <a:solidFill>
                            <a:schemeClr val="tx1"/>
                          </a:solidFill>
                          <a:effectLst/>
                          <a:latin typeface="Calibri" pitchFamily="34" charset="0"/>
                          <a:ea typeface="PMingLiU"/>
                          <a:cs typeface="PMingLiU"/>
                        </a:rPr>
                        <a:t>Один помогает</a:t>
                      </a:r>
                      <a:endParaRPr kumimoji="0" lang="en-US" sz="1600" b="0" i="0" u="none" strike="noStrike" cap="none" normalizeH="0" baseline="0" smtClean="0">
                        <a:ln>
                          <a:noFill/>
                        </a:ln>
                        <a:solidFill>
                          <a:schemeClr val="tx1"/>
                        </a:solidFill>
                        <a:effectLst/>
                        <a:latin typeface="Calibri" pitchFamily="34" charset="0"/>
                        <a:ea typeface="PMingLiU"/>
                        <a:cs typeface="PMingLiU"/>
                      </a:endParaRP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0" i="0" u="none" strike="noStrike" cap="none" normalizeH="0" baseline="0" smtClean="0">
                          <a:ln>
                            <a:noFill/>
                          </a:ln>
                          <a:solidFill>
                            <a:schemeClr val="tx1"/>
                          </a:solidFill>
                          <a:effectLst/>
                          <a:latin typeface="Calibri" pitchFamily="34" charset="0"/>
                          <a:ea typeface="PMingLiU"/>
                          <a:cs typeface="PMingLiU"/>
                        </a:rPr>
                        <a:t>        </a:t>
                      </a:r>
                      <a:r>
                        <a:rPr kumimoji="0" lang="ru-RU" sz="1600" b="0" i="0" u="none" strike="noStrike" cap="none" normalizeH="0" baseline="0" smtClean="0">
                          <a:ln>
                            <a:noFill/>
                          </a:ln>
                          <a:solidFill>
                            <a:schemeClr val="tx1"/>
                          </a:solidFill>
                          <a:effectLst/>
                          <a:latin typeface="Calibri" pitchFamily="34" charset="0"/>
                          <a:ea typeface="PMingLiU"/>
                          <a:cs typeface="PMingLiU"/>
                        </a:rPr>
                        <a:t> </a:t>
                      </a:r>
                      <a:endParaRPr kumimoji="0" lang="en-US" sz="1600" b="0" i="0" u="none" strike="noStrike" cap="none" normalizeH="0" baseline="0" smtClean="0">
                        <a:ln>
                          <a:noFill/>
                        </a:ln>
                        <a:solidFill>
                          <a:schemeClr val="tx1"/>
                        </a:solidFill>
                        <a:effectLst/>
                        <a:latin typeface="Calibri" pitchFamily="34" charset="0"/>
                        <a:ea typeface="PMingLiU"/>
                        <a:cs typeface="PMingLiU"/>
                      </a:endParaRP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q"/>
                        <a:tabLst/>
                      </a:pPr>
                      <a:r>
                        <a:rPr kumimoji="0" lang="ru-RU" sz="1600" b="0" i="0" u="none" strike="noStrike" cap="none" normalizeH="0" baseline="0" smtClean="0">
                          <a:ln>
                            <a:noFill/>
                          </a:ln>
                          <a:solidFill>
                            <a:schemeClr val="tx1"/>
                          </a:solidFill>
                          <a:effectLst/>
                          <a:latin typeface="Calibri" pitchFamily="34" charset="0"/>
                          <a:ea typeface="PMingLiU"/>
                          <a:cs typeface="PMingLiU"/>
                        </a:rPr>
                        <a:t>Обучение по участкам  </a:t>
                      </a:r>
                      <a:endParaRPr kumimoji="0" lang="en-US" sz="1600" b="0" i="0" u="none" strike="noStrike" cap="none" normalizeH="0" baseline="0" smtClean="0">
                        <a:ln>
                          <a:noFill/>
                        </a:ln>
                        <a:solidFill>
                          <a:schemeClr val="tx1"/>
                        </a:solidFill>
                        <a:effectLst/>
                        <a:latin typeface="Calibri" pitchFamily="34" charset="0"/>
                        <a:ea typeface="PMingLiU"/>
                        <a:cs typeface="PMingLiU"/>
                      </a:endParaRP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0" i="0" u="none" strike="noStrike" cap="none" normalizeH="0" baseline="0" smtClean="0">
                          <a:ln>
                            <a:noFill/>
                          </a:ln>
                          <a:solidFill>
                            <a:schemeClr val="tx1"/>
                          </a:solidFill>
                          <a:effectLst/>
                          <a:latin typeface="Calibri" pitchFamily="34" charset="0"/>
                          <a:ea typeface="PMingLiU"/>
                          <a:cs typeface="PMingLiU"/>
                          <a:sym typeface="Wingdings" pitchFamily="2" charset="2"/>
                        </a:rPr>
                        <a:t>     </a:t>
                      </a:r>
                      <a:r>
                        <a:rPr kumimoji="0" lang="ru-RU" sz="1600" b="0" i="0" u="none" strike="noStrike" cap="none" normalizeH="0" baseline="0" smtClean="0">
                          <a:ln>
                            <a:noFill/>
                          </a:ln>
                          <a:solidFill>
                            <a:schemeClr val="tx1"/>
                          </a:solidFill>
                          <a:effectLst/>
                          <a:latin typeface="Calibri" pitchFamily="34" charset="0"/>
                          <a:ea typeface="PMingLiU"/>
                          <a:cs typeface="PMingLiU"/>
                          <a:sym typeface="Wingdings" pitchFamily="2" charset="2"/>
                        </a:rPr>
                        <a:t>Параллельное обучение</a:t>
                      </a:r>
                      <a:r>
                        <a:rPr kumimoji="0" lang="ru-RU" sz="1600" b="0" i="0" u="none" strike="noStrike" cap="none" normalizeH="0" baseline="0" smtClean="0">
                          <a:ln>
                            <a:noFill/>
                          </a:ln>
                          <a:solidFill>
                            <a:schemeClr val="tx1"/>
                          </a:solidFill>
                          <a:effectLst/>
                          <a:latin typeface="Calibri" pitchFamily="34" charset="0"/>
                          <a:ea typeface="PMingLiU"/>
                          <a:cs typeface="PMingLiU"/>
                        </a:rPr>
                        <a:t> </a:t>
                      </a:r>
                      <a:r>
                        <a:rPr kumimoji="0" lang="en-US" sz="1600" b="0" i="0" u="none" strike="noStrike" cap="none" normalizeH="0" baseline="0" smtClean="0">
                          <a:ln>
                            <a:noFill/>
                          </a:ln>
                          <a:solidFill>
                            <a:schemeClr val="tx1"/>
                          </a:solidFill>
                          <a:effectLst/>
                          <a:latin typeface="Calibri" pitchFamily="34" charset="0"/>
                          <a:ea typeface="PMingLiU"/>
                          <a:cs typeface="PMingLiU"/>
                        </a:rPr>
                        <a:t> </a:t>
                      </a: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q"/>
                        <a:tabLst/>
                      </a:pPr>
                      <a:r>
                        <a:rPr kumimoji="0" lang="ru-RU" sz="1600" b="0" i="0" u="none" strike="noStrike" cap="none" normalizeH="0" baseline="0" smtClean="0">
                          <a:ln>
                            <a:noFill/>
                          </a:ln>
                          <a:solidFill>
                            <a:schemeClr val="tx1"/>
                          </a:solidFill>
                          <a:effectLst/>
                          <a:latin typeface="Calibri" pitchFamily="34" charset="0"/>
                          <a:ea typeface="PMingLiU"/>
                          <a:cs typeface="PMingLiU"/>
                        </a:rPr>
                        <a:t>Команд</a:t>
                      </a: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None/>
                        <a:tabLst/>
                      </a:pPr>
                      <a:r>
                        <a:rPr kumimoji="0" lang="ru-RU" sz="1600" b="0" i="0" u="none" strike="noStrike" cap="none" normalizeH="0" baseline="0" smtClean="0">
                          <a:ln>
                            <a:noFill/>
                          </a:ln>
                          <a:solidFill>
                            <a:schemeClr val="tx1"/>
                          </a:solidFill>
                          <a:effectLst/>
                          <a:latin typeface="Calibri" pitchFamily="34" charset="0"/>
                          <a:ea typeface="PMingLiU"/>
                          <a:cs typeface="PMingLiU"/>
                        </a:rPr>
                        <a:t>ная работа</a:t>
                      </a:r>
                      <a:endParaRPr kumimoji="0" lang="en-US" sz="1600" b="0" i="0" u="none" strike="noStrike" cap="none" normalizeH="0" baseline="0" smtClean="0">
                        <a:ln>
                          <a:noFill/>
                        </a:ln>
                        <a:solidFill>
                          <a:schemeClr val="tx1"/>
                        </a:solidFill>
                        <a:effectLst/>
                        <a:latin typeface="Calibri" pitchFamily="34" charset="0"/>
                        <a:ea typeface="PMingLiU"/>
                        <a:cs typeface="PMingLiU"/>
                      </a:endParaRP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q"/>
                        <a:tabLst/>
                      </a:pPr>
                      <a:r>
                        <a:rPr kumimoji="0" lang="ru-RU" sz="1600" b="0" i="0" u="none" strike="noStrike" cap="none" normalizeH="0" baseline="0" smtClean="0">
                          <a:ln>
                            <a:noFill/>
                          </a:ln>
                          <a:solidFill>
                            <a:schemeClr val="tx1"/>
                          </a:solidFill>
                          <a:effectLst/>
                          <a:latin typeface="Calibri" pitchFamily="34" charset="0"/>
                          <a:ea typeface="PMingLiU"/>
                          <a:cs typeface="PMingLiU"/>
                        </a:rPr>
                        <a:t>Альтернативное обучение</a:t>
                      </a:r>
                      <a:r>
                        <a:rPr kumimoji="0" lang="en-US" sz="1600" b="0" i="0" u="none" strike="noStrike" cap="none" normalizeH="0" baseline="0" smtClean="0">
                          <a:ln>
                            <a:noFill/>
                          </a:ln>
                          <a:solidFill>
                            <a:schemeClr val="tx1"/>
                          </a:solidFill>
                          <a:effectLst/>
                          <a:latin typeface="Calibri" pitchFamily="34" charset="0"/>
                          <a:ea typeface="PMingLiU"/>
                          <a:cs typeface="PMingLiU"/>
                        </a:rPr>
                        <a:t> </a:t>
                      </a:r>
                    </a:p>
                  </a:txBody>
                  <a:tcPr marL="43780" marR="437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chemeClr val="tx1"/>
                          </a:solidFill>
                          <a:effectLst/>
                          <a:latin typeface="Calibri" pitchFamily="34" charset="0"/>
                        </a:rPr>
                        <a:t>Иван</a:t>
                      </a:r>
                      <a:r>
                        <a:rPr kumimoji="0" lang="en-US" sz="1600" b="1" i="0" u="none" strike="noStrike" cap="none" normalizeH="0" baseline="0" smtClean="0">
                          <a:ln>
                            <a:noFill/>
                          </a:ln>
                          <a:solidFill>
                            <a:schemeClr val="tx1"/>
                          </a:solidFill>
                          <a:effectLst/>
                          <a:latin typeface="Calibri" pitchFamily="34" charset="0"/>
                        </a:rPr>
                        <a:t> -</a:t>
                      </a:r>
                      <a:endParaRPr kumimoji="0" lang="en-US" sz="1600" b="0" i="0" u="none" strike="noStrike" cap="none" normalizeH="0" baseline="0" smtClean="0">
                        <a:ln>
                          <a:noFill/>
                        </a:ln>
                        <a:solidFill>
                          <a:schemeClr val="tx1"/>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Calibri" pitchFamily="34" charset="0"/>
                        </a:rPr>
                        <a:t>Визуальная помощь с презентацией  </a:t>
                      </a:r>
                      <a:r>
                        <a:rPr kumimoji="0" lang="en-US" sz="1600" b="0" i="0" u="none" strike="noStrike" cap="none" normalizeH="0" baseline="0" smtClean="0">
                          <a:ln>
                            <a:noFill/>
                          </a:ln>
                          <a:solidFill>
                            <a:schemeClr val="tx1"/>
                          </a:solidFill>
                          <a:effectLst/>
                          <a:latin typeface="Calibri" pitchFamily="34" charset="0"/>
                        </a:rPr>
                        <a:t>PowerPoint</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Calibri" pitchFamily="34" charset="0"/>
                        </a:rPr>
                        <a:t>Аудио версия отрывка на чтение  </a:t>
                      </a:r>
                      <a:endParaRPr kumimoji="0" lang="en-US" sz="1600" b="0" i="0" u="none" strike="noStrike" cap="none" normalizeH="0" baseline="0" smtClean="0">
                        <a:ln>
                          <a:noFill/>
                        </a:ln>
                        <a:solidFill>
                          <a:schemeClr val="tx1"/>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Calibri" pitchFamily="34" charset="0"/>
                        </a:rPr>
                        <a:t>Помощь одноклассни-</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Calibri" pitchFamily="34" charset="0"/>
                        </a:rPr>
                        <a:t>ков в работе со словарем  </a:t>
                      </a:r>
                      <a:endParaRPr kumimoji="0" lang="en-US" sz="1600" b="0" i="0" u="none" strike="noStrike" cap="none" normalizeH="0" baseline="0" smtClean="0">
                        <a:ln>
                          <a:noFill/>
                        </a:ln>
                        <a:solidFill>
                          <a:schemeClr val="tx1"/>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Calibri" pitchFamily="34" charset="0"/>
                        </a:rPr>
                        <a:t>Модифициро-</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Calibri" pitchFamily="34" charset="0"/>
                        </a:rPr>
                        <a:t>ванный итоговый тест</a:t>
                      </a:r>
                      <a:endParaRPr kumimoji="0" lang="en-US" sz="1600" b="0" i="0" u="none" strike="noStrike" cap="none" normalizeH="0" baseline="0" smtClean="0">
                        <a:ln>
                          <a:noFill/>
                        </a:ln>
                        <a:solidFill>
                          <a:schemeClr val="tx1"/>
                        </a:solidFill>
                        <a:effectLst/>
                        <a:latin typeface="Calibri" pitchFamily="34" charset="0"/>
                      </a:endParaRPr>
                    </a:p>
                  </a:txBody>
                  <a:tcPr marL="43780" marR="437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Calibri" pitchFamily="34" charset="0"/>
                        </a:rPr>
                        <a:t>Книга «От семени до растения» и ее аудио запись  </a:t>
                      </a:r>
                      <a:endParaRPr kumimoji="0" lang="en-US" sz="1800" b="0" i="0" u="none" strike="noStrike" cap="none" normalizeH="0" baseline="0" smtClean="0">
                        <a:ln>
                          <a:noFill/>
                        </a:ln>
                        <a:solidFill>
                          <a:schemeClr val="tx1"/>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Calibri" pitchFamily="34" charset="0"/>
                        </a:rPr>
                        <a:t>Исследовательская работа с крупным шрифтом  </a:t>
                      </a:r>
                      <a:endParaRPr kumimoji="0" lang="en-US" sz="1800" b="0" i="0" u="none" strike="noStrike" cap="none" normalizeH="0" baseline="0" smtClean="0">
                        <a:ln>
                          <a:noFill/>
                        </a:ln>
                        <a:solidFill>
                          <a:schemeClr val="tx1"/>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Calibri" pitchFamily="34" charset="0"/>
                        </a:rPr>
                        <a:t>Итоговый тест с крупным шрифтом и модифици-</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Calibri" pitchFamily="34" charset="0"/>
                        </a:rPr>
                        <a:t>рованной версией  </a:t>
                      </a:r>
                      <a:endParaRPr kumimoji="0" lang="en-US" sz="1800" b="0" i="0" u="none" strike="noStrike" cap="none" normalizeH="0" baseline="0" smtClean="0">
                        <a:ln>
                          <a:noFill/>
                        </a:ln>
                        <a:solidFill>
                          <a:schemeClr val="tx1"/>
                        </a:solidFill>
                        <a:effectLst/>
                        <a:latin typeface="Calibri" pitchFamily="34" charset="0"/>
                        <a:ea typeface="PMingLiU"/>
                        <a:cs typeface="PMingLiU"/>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Calibri" pitchFamily="34" charset="0"/>
                          <a:ea typeface="PMingLiU"/>
                          <a:cs typeface="PMingLiU"/>
                        </a:rPr>
                        <a:t> </a:t>
                      </a:r>
                    </a:p>
                  </a:txBody>
                  <a:tcPr marL="43780" marR="437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le 1"/>
          <p:cNvSpPr>
            <a:spLocks noGrp="1"/>
          </p:cNvSpPr>
          <p:nvPr>
            <p:ph type="title"/>
          </p:nvPr>
        </p:nvSpPr>
        <p:spPr/>
        <p:txBody>
          <a:bodyPr/>
          <a:lstStyle/>
          <a:p>
            <a:pPr eaLnBrk="1" hangingPunct="1"/>
            <a:r>
              <a:rPr lang="ru-RU" smtClean="0"/>
              <a:t>Сотрудничество</a:t>
            </a:r>
            <a:endParaRPr lang="en-US" smtClean="0"/>
          </a:p>
        </p:txBody>
      </p:sp>
      <p:pic>
        <p:nvPicPr>
          <p:cNvPr id="103426" name="Content Placeholder 3" descr="collaboration.jpg"/>
          <p:cNvPicPr>
            <a:picLocks noGrp="1" noChangeAspect="1"/>
          </p:cNvPicPr>
          <p:nvPr>
            <p:ph idx="1"/>
          </p:nvPr>
        </p:nvPicPr>
        <p:blipFill>
          <a:blip r:embed="rId2" cstate="print"/>
          <a:srcRect/>
          <a:stretch>
            <a:fillRect/>
          </a:stretch>
        </p:blipFill>
        <p:spPr>
          <a:xfrm>
            <a:off x="1676400" y="1371600"/>
            <a:ext cx="5575300" cy="2878138"/>
          </a:xfrm>
        </p:spPr>
      </p:pic>
      <p:sp>
        <p:nvSpPr>
          <p:cNvPr id="103427" name="Title 1"/>
          <p:cNvSpPr txBox="1">
            <a:spLocks/>
          </p:cNvSpPr>
          <p:nvPr/>
        </p:nvSpPr>
        <p:spPr bwMode="auto">
          <a:xfrm>
            <a:off x="609600" y="4800600"/>
            <a:ext cx="8229600" cy="1143000"/>
          </a:xfrm>
          <a:prstGeom prst="rect">
            <a:avLst/>
          </a:prstGeom>
          <a:noFill/>
          <a:ln w="9525">
            <a:noFill/>
            <a:miter lim="800000"/>
            <a:headEnd/>
            <a:tailEnd/>
          </a:ln>
        </p:spPr>
        <p:txBody>
          <a:bodyPr anchor="ctr"/>
          <a:lstStyle/>
          <a:p>
            <a:pPr algn="ctr"/>
            <a:r>
              <a:rPr lang="ru-RU" sz="4000" b="1">
                <a:solidFill>
                  <a:srgbClr val="660066"/>
                </a:solidFill>
                <a:latin typeface="Calibri" pitchFamily="34" charset="0"/>
              </a:rPr>
              <a:t>ВРЕМЯ планировать</a:t>
            </a:r>
            <a:endParaRPr lang="en-US" sz="4000" b="1">
              <a:solidFill>
                <a:srgbClr val="660066"/>
              </a:solidFill>
              <a:latin typeface="Calibri" pitchFamily="34" charset="0"/>
            </a:endParaRPr>
          </a:p>
          <a:p>
            <a:pPr algn="ctr"/>
            <a:r>
              <a:rPr lang="en-US" sz="2000">
                <a:latin typeface="Calibri" pitchFamily="34" charset="0"/>
              </a:rPr>
              <a:t>Time to plan</a:t>
            </a:r>
          </a:p>
        </p:txBody>
      </p:sp>
      <p:pic>
        <p:nvPicPr>
          <p:cNvPr id="103428" name="Picture 2" descr="C:\Program Files (x86)\Microsoft Office\MEDIA\CAGCAT10\j0234131.wmf"/>
          <p:cNvPicPr>
            <a:picLocks noChangeAspect="1" noChangeArrowheads="1"/>
          </p:cNvPicPr>
          <p:nvPr/>
        </p:nvPicPr>
        <p:blipFill>
          <a:blip r:embed="rId3" cstate="print"/>
          <a:srcRect/>
          <a:stretch>
            <a:fillRect/>
          </a:stretch>
        </p:blipFill>
        <p:spPr bwMode="auto">
          <a:xfrm>
            <a:off x="304800" y="4343400"/>
            <a:ext cx="1952625" cy="2076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157"/>
          <p:cNvSpPr>
            <a:spLocks noGrp="1" noChangeArrowheads="1"/>
          </p:cNvSpPr>
          <p:nvPr>
            <p:ph type="title"/>
          </p:nvPr>
        </p:nvSpPr>
        <p:spPr/>
        <p:txBody>
          <a:bodyPr/>
          <a:lstStyle/>
          <a:p>
            <a:pPr eaLnBrk="1" hangingPunct="1"/>
            <a:r>
              <a:rPr lang="ru-RU" sz="4400" smtClean="0">
                <a:solidFill>
                  <a:srgbClr val="C00000"/>
                </a:solidFill>
              </a:rPr>
              <a:t>Совместное планирование</a:t>
            </a:r>
            <a:endParaRPr lang="en-US" sz="4400" smtClean="0">
              <a:solidFill>
                <a:srgbClr val="C00000"/>
              </a:solidFill>
            </a:endParaRPr>
          </a:p>
        </p:txBody>
      </p:sp>
      <p:sp>
        <p:nvSpPr>
          <p:cNvPr id="104450" name="Rectangle 158"/>
          <p:cNvSpPr>
            <a:spLocks noGrp="1" noChangeArrowheads="1"/>
          </p:cNvSpPr>
          <p:nvPr>
            <p:ph idx="1"/>
          </p:nvPr>
        </p:nvSpPr>
        <p:spPr>
          <a:xfrm>
            <a:off x="609600" y="1143000"/>
            <a:ext cx="7696200" cy="5410200"/>
          </a:xfrm>
        </p:spPr>
        <p:txBody>
          <a:bodyPr/>
          <a:lstStyle/>
          <a:p>
            <a:pPr eaLnBrk="1" hangingPunct="1">
              <a:lnSpc>
                <a:spcPct val="80000"/>
              </a:lnSpc>
              <a:buFont typeface="Wingdings 2" pitchFamily="18" charset="2"/>
              <a:buNone/>
            </a:pPr>
            <a:endParaRPr lang="en-US" sz="800" smtClean="0"/>
          </a:p>
          <a:p>
            <a:pPr eaLnBrk="1" hangingPunct="1">
              <a:spcBef>
                <a:spcPts val="1200"/>
              </a:spcBef>
            </a:pPr>
            <a:r>
              <a:rPr lang="ru-RU" sz="2800" smtClean="0"/>
              <a:t>Регулярные встречи  </a:t>
            </a:r>
            <a:endParaRPr lang="en-US" sz="2800" smtClean="0">
              <a:solidFill>
                <a:schemeClr val="tx2"/>
              </a:solidFill>
            </a:endParaRPr>
          </a:p>
          <a:p>
            <a:pPr eaLnBrk="1" hangingPunct="1">
              <a:spcBef>
                <a:spcPts val="1200"/>
              </a:spcBef>
            </a:pPr>
            <a:r>
              <a:rPr lang="ru-RU" sz="2800" smtClean="0"/>
              <a:t>Анализ материала заранее:  </a:t>
            </a:r>
            <a:endParaRPr lang="en-US" sz="2800" smtClean="0"/>
          </a:p>
          <a:p>
            <a:pPr lvl="1" eaLnBrk="1" hangingPunct="1">
              <a:spcBef>
                <a:spcPts val="600"/>
              </a:spcBef>
            </a:pPr>
            <a:r>
              <a:rPr lang="ru-RU" smtClean="0"/>
              <a:t>Какие </a:t>
            </a:r>
            <a:r>
              <a:rPr lang="ru-RU" b="1" smtClean="0"/>
              <a:t>цели</a:t>
            </a:r>
            <a:r>
              <a:rPr lang="ru-RU" smtClean="0"/>
              <a:t> у материала?  </a:t>
            </a:r>
            <a:endParaRPr lang="en-US" smtClean="0"/>
          </a:p>
          <a:p>
            <a:pPr lvl="1" eaLnBrk="1" hangingPunct="1">
              <a:spcBef>
                <a:spcPts val="600"/>
              </a:spcBef>
            </a:pPr>
            <a:r>
              <a:rPr lang="ru-RU" b="1" smtClean="0"/>
              <a:t>Кого</a:t>
            </a:r>
            <a:r>
              <a:rPr lang="ru-RU" smtClean="0"/>
              <a:t> мы учим?  </a:t>
            </a:r>
            <a:endParaRPr lang="en-US" smtClean="0"/>
          </a:p>
          <a:p>
            <a:pPr lvl="1" eaLnBrk="1" hangingPunct="1">
              <a:spcBef>
                <a:spcPts val="600"/>
              </a:spcBef>
            </a:pPr>
            <a:r>
              <a:rPr lang="ru-RU" b="1" smtClean="0"/>
              <a:t>Как </a:t>
            </a:r>
            <a:r>
              <a:rPr lang="ru-RU" smtClean="0"/>
              <a:t>можно обучить наиболее эффективно?</a:t>
            </a:r>
            <a:r>
              <a:rPr lang="ru-RU" b="1" smtClean="0"/>
              <a:t>  </a:t>
            </a:r>
            <a:endParaRPr lang="en-US" smtClean="0"/>
          </a:p>
          <a:p>
            <a:pPr eaLnBrk="1" hangingPunct="1">
              <a:spcBef>
                <a:spcPts val="1200"/>
              </a:spcBef>
            </a:pPr>
            <a:r>
              <a:rPr lang="ru-RU" sz="2800" smtClean="0"/>
              <a:t>Разработка учебных планов  </a:t>
            </a:r>
            <a:endParaRPr lang="en-US" sz="2800" smtClean="0"/>
          </a:p>
          <a:p>
            <a:pPr eaLnBrk="1" hangingPunct="1">
              <a:spcBef>
                <a:spcPts val="1200"/>
              </a:spcBef>
            </a:pPr>
            <a:r>
              <a:rPr lang="ru-RU" sz="2800" smtClean="0"/>
              <a:t>Установка продолжительности и приоритетов  </a:t>
            </a:r>
            <a:endParaRPr lang="en-US" sz="2800" smtClean="0"/>
          </a:p>
          <a:p>
            <a:pPr eaLnBrk="1" hangingPunct="1">
              <a:spcBef>
                <a:spcPts val="1200"/>
              </a:spcBef>
            </a:pPr>
            <a:r>
              <a:rPr lang="ru-RU" sz="2800" smtClean="0"/>
              <a:t>Назначение подготовительных заданий</a:t>
            </a:r>
            <a:r>
              <a:rPr lang="en-US" sz="2800" smtClean="0"/>
              <a:t> </a:t>
            </a:r>
            <a:r>
              <a:rPr lang="ru-RU" sz="2800" smtClean="0"/>
              <a:t> </a:t>
            </a:r>
            <a:endParaRPr lang="en-US" sz="2500" smtClean="0"/>
          </a:p>
          <a:p>
            <a:pPr lvl="1" eaLnBrk="1" hangingPunct="1">
              <a:lnSpc>
                <a:spcPct val="80000"/>
              </a:lnSpc>
            </a:pPr>
            <a:endParaRPr lang="en-US" sz="700" smtClean="0"/>
          </a:p>
          <a:p>
            <a:pPr eaLnBrk="1" hangingPunct="1">
              <a:lnSpc>
                <a:spcPct val="80000"/>
              </a:lnSpc>
            </a:pPr>
            <a:endParaRPr lang="en-US" sz="800" smtClean="0"/>
          </a:p>
          <a:p>
            <a:pPr eaLnBrk="1" hangingPunct="1">
              <a:lnSpc>
                <a:spcPct val="80000"/>
              </a:lnSpc>
            </a:pPr>
            <a:endParaRPr lang="en-US" sz="800" smtClean="0"/>
          </a:p>
          <a:p>
            <a:pPr eaLnBrk="1" hangingPunct="1">
              <a:lnSpc>
                <a:spcPct val="80000"/>
              </a:lnSpc>
            </a:pPr>
            <a:endParaRPr lang="en-US" sz="800" smtClean="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itle 1"/>
          <p:cNvSpPr>
            <a:spLocks noGrp="1"/>
          </p:cNvSpPr>
          <p:nvPr>
            <p:ph type="title"/>
          </p:nvPr>
        </p:nvSpPr>
        <p:spPr/>
        <p:txBody>
          <a:bodyPr/>
          <a:lstStyle/>
          <a:p>
            <a:pPr eaLnBrk="1" hangingPunct="1"/>
            <a:r>
              <a:rPr lang="ru-RU" sz="3600" smtClean="0"/>
              <a:t>Опыт осмотра галереи? Убеждения?  </a:t>
            </a:r>
            <a:endParaRPr lang="en-US" sz="3600" smtClean="0"/>
          </a:p>
        </p:txBody>
      </p:sp>
      <p:pic>
        <p:nvPicPr>
          <p:cNvPr id="106498" name="Picture 2" descr="C:\Users\Carol\AppData\Local\Microsoft\Windows\Temporary Internet Files\Content.IE5\FF0E1J34\MC900078768[1].wmf"/>
          <p:cNvPicPr>
            <a:picLocks noGrp="1" noChangeAspect="1" noChangeArrowheads="1"/>
          </p:cNvPicPr>
          <p:nvPr>
            <p:ph idx="1"/>
          </p:nvPr>
        </p:nvPicPr>
        <p:blipFill>
          <a:blip r:embed="rId2" cstate="print"/>
          <a:srcRect/>
          <a:stretch>
            <a:fillRect/>
          </a:stretch>
        </p:blipFill>
        <p:spPr>
          <a:xfrm>
            <a:off x="533400" y="1371600"/>
            <a:ext cx="3495675" cy="3086100"/>
          </a:xfrm>
        </p:spPr>
      </p:pic>
      <p:pic>
        <p:nvPicPr>
          <p:cNvPr id="106499" name="Picture 2" descr="C:\Users\Carol\AppData\Local\Microsoft\Windows\Temporary Internet Files\Content.IE5\FF0E1J34\MC900078768[1].wmf"/>
          <p:cNvPicPr>
            <a:picLocks noChangeAspect="1" noChangeArrowheads="1"/>
          </p:cNvPicPr>
          <p:nvPr/>
        </p:nvPicPr>
        <p:blipFill>
          <a:blip r:embed="rId2" cstate="print"/>
          <a:srcRect/>
          <a:stretch>
            <a:fillRect/>
          </a:stretch>
        </p:blipFill>
        <p:spPr bwMode="auto">
          <a:xfrm>
            <a:off x="1447800" y="3581400"/>
            <a:ext cx="3495675" cy="3086100"/>
          </a:xfrm>
          <a:prstGeom prst="rect">
            <a:avLst/>
          </a:prstGeom>
          <a:noFill/>
          <a:ln w="9525">
            <a:noFill/>
            <a:miter lim="800000"/>
            <a:headEnd/>
            <a:tailEnd/>
          </a:ln>
        </p:spPr>
      </p:pic>
      <p:pic>
        <p:nvPicPr>
          <p:cNvPr id="106500" name="Picture 2" descr="C:\Users\Carol\AppData\Local\Microsoft\Windows\Temporary Internet Files\Content.IE5\FF0E1J34\MC900078768[1].wmf"/>
          <p:cNvPicPr>
            <a:picLocks noChangeAspect="1" noChangeArrowheads="1"/>
          </p:cNvPicPr>
          <p:nvPr/>
        </p:nvPicPr>
        <p:blipFill>
          <a:blip r:embed="rId2" cstate="print"/>
          <a:srcRect/>
          <a:stretch>
            <a:fillRect/>
          </a:stretch>
        </p:blipFill>
        <p:spPr bwMode="auto">
          <a:xfrm>
            <a:off x="5029200" y="3771900"/>
            <a:ext cx="3495675" cy="3086100"/>
          </a:xfrm>
          <a:prstGeom prst="rect">
            <a:avLst/>
          </a:prstGeom>
          <a:noFill/>
          <a:ln w="9525">
            <a:noFill/>
            <a:miter lim="800000"/>
            <a:headEnd/>
            <a:tailEnd/>
          </a:ln>
        </p:spPr>
      </p:pic>
      <p:pic>
        <p:nvPicPr>
          <p:cNvPr id="106501" name="Picture 2" descr="C:\Users\Carol\AppData\Local\Microsoft\Windows\Temporary Internet Files\Content.IE5\FF0E1J34\MC900078768[1].wmf"/>
          <p:cNvPicPr>
            <a:picLocks noChangeAspect="1" noChangeArrowheads="1"/>
          </p:cNvPicPr>
          <p:nvPr/>
        </p:nvPicPr>
        <p:blipFill>
          <a:blip r:embed="rId2" cstate="print"/>
          <a:srcRect/>
          <a:stretch>
            <a:fillRect/>
          </a:stretch>
        </p:blipFill>
        <p:spPr bwMode="auto">
          <a:xfrm>
            <a:off x="5648325" y="1219200"/>
            <a:ext cx="3495675" cy="3086100"/>
          </a:xfrm>
          <a:prstGeom prst="rect">
            <a:avLst/>
          </a:prstGeom>
          <a:noFill/>
          <a:ln w="9525">
            <a:noFill/>
            <a:miter lim="800000"/>
            <a:headEnd/>
            <a:tailEnd/>
          </a:ln>
        </p:spPr>
      </p:pic>
      <p:sp>
        <p:nvSpPr>
          <p:cNvPr id="106502" name="TextBox 7"/>
          <p:cNvSpPr txBox="1">
            <a:spLocks noChangeArrowheads="1"/>
          </p:cNvSpPr>
          <p:nvPr/>
        </p:nvSpPr>
        <p:spPr bwMode="auto">
          <a:xfrm rot="-1304758">
            <a:off x="1500188" y="2289175"/>
            <a:ext cx="2662237" cy="822325"/>
          </a:xfrm>
          <a:prstGeom prst="rect">
            <a:avLst/>
          </a:prstGeom>
          <a:noFill/>
          <a:ln w="9525">
            <a:noFill/>
            <a:miter lim="800000"/>
            <a:headEnd/>
            <a:tailEnd/>
          </a:ln>
        </p:spPr>
        <p:txBody>
          <a:bodyPr>
            <a:spAutoFit/>
          </a:bodyPr>
          <a:lstStyle/>
          <a:p>
            <a:r>
              <a:rPr lang="ru-RU" sz="2400">
                <a:latin typeface="Calibri" pitchFamily="34" charset="0"/>
              </a:rPr>
              <a:t>Преимущества</a:t>
            </a:r>
          </a:p>
          <a:p>
            <a:endParaRPr lang="en-US" sz="2400">
              <a:latin typeface="Calibri" pitchFamily="34" charset="0"/>
            </a:endParaRPr>
          </a:p>
        </p:txBody>
      </p:sp>
      <p:sp>
        <p:nvSpPr>
          <p:cNvPr id="106503" name="TextBox 8"/>
          <p:cNvSpPr txBox="1">
            <a:spLocks noChangeArrowheads="1"/>
          </p:cNvSpPr>
          <p:nvPr/>
        </p:nvSpPr>
        <p:spPr bwMode="auto">
          <a:xfrm rot="-1304758">
            <a:off x="6727825" y="2060575"/>
            <a:ext cx="1752600" cy="457200"/>
          </a:xfrm>
          <a:prstGeom prst="rect">
            <a:avLst/>
          </a:prstGeom>
          <a:noFill/>
          <a:ln w="9525">
            <a:noFill/>
            <a:miter lim="800000"/>
            <a:headEnd/>
            <a:tailEnd/>
          </a:ln>
        </p:spPr>
        <p:txBody>
          <a:bodyPr>
            <a:spAutoFit/>
          </a:bodyPr>
          <a:lstStyle/>
          <a:p>
            <a:r>
              <a:rPr lang="ru-RU" sz="2400">
                <a:latin typeface="Calibri" pitchFamily="34" charset="0"/>
              </a:rPr>
              <a:t>Сложности</a:t>
            </a:r>
            <a:endParaRPr lang="en-US" sz="2400">
              <a:latin typeface="Calibri" pitchFamily="34" charset="0"/>
            </a:endParaRPr>
          </a:p>
        </p:txBody>
      </p:sp>
      <p:sp>
        <p:nvSpPr>
          <p:cNvPr id="106504" name="TextBox 9"/>
          <p:cNvSpPr txBox="1">
            <a:spLocks noChangeArrowheads="1"/>
          </p:cNvSpPr>
          <p:nvPr/>
        </p:nvSpPr>
        <p:spPr bwMode="auto">
          <a:xfrm rot="-1304758">
            <a:off x="2625725" y="4497388"/>
            <a:ext cx="1752600" cy="519112"/>
          </a:xfrm>
          <a:prstGeom prst="rect">
            <a:avLst/>
          </a:prstGeom>
          <a:noFill/>
          <a:ln w="9525">
            <a:noFill/>
            <a:miter lim="800000"/>
            <a:headEnd/>
            <a:tailEnd/>
          </a:ln>
        </p:spPr>
        <p:txBody>
          <a:bodyPr>
            <a:spAutoFit/>
          </a:bodyPr>
          <a:lstStyle/>
          <a:p>
            <a:r>
              <a:rPr lang="ru-RU" sz="2800">
                <a:latin typeface="Calibri" pitchFamily="34" charset="0"/>
              </a:rPr>
              <a:t>Вопросы</a:t>
            </a:r>
            <a:endParaRPr lang="en-US" sz="2800">
              <a:latin typeface="Calibri" pitchFamily="34" charset="0"/>
            </a:endParaRPr>
          </a:p>
        </p:txBody>
      </p:sp>
      <p:sp>
        <p:nvSpPr>
          <p:cNvPr id="106505" name="TextBox 10"/>
          <p:cNvSpPr txBox="1">
            <a:spLocks noChangeArrowheads="1"/>
          </p:cNvSpPr>
          <p:nvPr/>
        </p:nvSpPr>
        <p:spPr bwMode="auto">
          <a:xfrm rot="-1304758">
            <a:off x="6207125" y="4497388"/>
            <a:ext cx="1752600" cy="519112"/>
          </a:xfrm>
          <a:prstGeom prst="rect">
            <a:avLst/>
          </a:prstGeom>
          <a:noFill/>
          <a:ln w="9525">
            <a:noFill/>
            <a:miter lim="800000"/>
            <a:headEnd/>
            <a:tailEnd/>
          </a:ln>
        </p:spPr>
        <p:txBody>
          <a:bodyPr>
            <a:spAutoFit/>
          </a:bodyPr>
          <a:lstStyle/>
          <a:p>
            <a:r>
              <a:rPr lang="ru-RU" sz="2800">
                <a:latin typeface="Calibri" pitchFamily="34" charset="0"/>
              </a:rPr>
              <a:t>Действия</a:t>
            </a:r>
            <a:endParaRPr lang="en-US" sz="2800">
              <a:latin typeface="Calibri" pitchFamily="34"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1"/>
          <p:cNvSpPr>
            <a:spLocks noGrp="1"/>
          </p:cNvSpPr>
          <p:nvPr>
            <p:ph type="title"/>
          </p:nvPr>
        </p:nvSpPr>
        <p:spPr/>
        <p:txBody>
          <a:bodyPr/>
          <a:lstStyle/>
          <a:p>
            <a:pPr eaLnBrk="1" hangingPunct="1"/>
            <a:r>
              <a:rPr lang="ru-RU" smtClean="0"/>
              <a:t>Изменение учительской роли  </a:t>
            </a:r>
            <a:endParaRPr lang="en-US" smtClean="0"/>
          </a:p>
        </p:txBody>
      </p:sp>
      <p:sp>
        <p:nvSpPr>
          <p:cNvPr id="107522" name="Content Placeholder 2"/>
          <p:cNvSpPr>
            <a:spLocks noGrp="1"/>
          </p:cNvSpPr>
          <p:nvPr>
            <p:ph idx="1"/>
          </p:nvPr>
        </p:nvSpPr>
        <p:spPr/>
        <p:txBody>
          <a:bodyPr/>
          <a:lstStyle/>
          <a:p>
            <a:pPr marL="609600" indent="-609600" eaLnBrk="1" hangingPunct="1"/>
            <a:endParaRPr lang="en-US" smtClean="0"/>
          </a:p>
          <a:p>
            <a:pPr marL="609600" indent="-609600" eaLnBrk="1" hangingPunct="1"/>
            <a:r>
              <a:rPr lang="ru-RU" smtClean="0"/>
              <a:t>Обсудите в своей группе и запишите:  </a:t>
            </a:r>
            <a:endParaRPr lang="en-US" smtClean="0"/>
          </a:p>
          <a:p>
            <a:pPr marL="990600" lvl="1" indent="-533400" eaLnBrk="1" hangingPunct="1">
              <a:buFont typeface="Calibri" pitchFamily="34" charset="0"/>
              <a:buAutoNum type="arabicPeriod"/>
            </a:pPr>
            <a:r>
              <a:rPr lang="ru-RU" smtClean="0"/>
              <a:t>Действия</a:t>
            </a:r>
            <a:endParaRPr lang="ru-RU" smtClean="0">
              <a:latin typeface="Arial" charset="0"/>
            </a:endParaRPr>
          </a:p>
          <a:p>
            <a:pPr marL="990600" lvl="1" indent="-533400" eaLnBrk="1" hangingPunct="1">
              <a:buFont typeface="Calibri" pitchFamily="34" charset="0"/>
              <a:buAutoNum type="arabicPeriod"/>
            </a:pPr>
            <a:r>
              <a:rPr lang="ru-RU" smtClean="0"/>
              <a:t>Как поделиться информацией  </a:t>
            </a:r>
            <a:endParaRPr lang="ru-RU" smtClean="0">
              <a:latin typeface="Arial" charset="0"/>
            </a:endParaRPr>
          </a:p>
          <a:p>
            <a:pPr marL="990600" lvl="1" indent="-533400" eaLnBrk="1" hangingPunct="1">
              <a:buFont typeface="Calibri" pitchFamily="34" charset="0"/>
              <a:buAutoNum type="arabicPeriod"/>
            </a:pPr>
            <a:r>
              <a:rPr lang="ru-RU" smtClean="0"/>
              <a:t>Решения</a:t>
            </a:r>
            <a:endParaRPr lang="ru-RU" smtClean="0">
              <a:latin typeface="Arial" charset="0"/>
            </a:endParaRPr>
          </a:p>
          <a:p>
            <a:pPr marL="990600" lvl="1" indent="-533400" eaLnBrk="1" hangingPunct="1">
              <a:buFont typeface="Calibri" pitchFamily="34" charset="0"/>
              <a:buAutoNum type="arabicPeriod"/>
            </a:pPr>
            <a:r>
              <a:rPr lang="ru-RU" smtClean="0"/>
              <a:t>Ответы</a:t>
            </a:r>
            <a:endParaRPr lang="en-US" smtClean="0"/>
          </a:p>
          <a:p>
            <a:pPr marL="990600" lvl="1" indent="-533400" eaLnBrk="1" hangingPunct="1">
              <a:buFont typeface="Calibri" pitchFamily="34" charset="0"/>
              <a:buAutoNum type="arabicPeriod"/>
            </a:pPr>
            <a:endParaRPr lang="en-US" smtClean="0">
              <a:latin typeface="Arial" charset="0"/>
            </a:endParaRPr>
          </a:p>
          <a:p>
            <a:pPr marL="609600" indent="-609600" eaLnBrk="1" hangingPunct="1"/>
            <a:endParaRPr lang="en-US" smtClean="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5326" name="Group 30"/>
          <p:cNvGraphicFramePr>
            <a:graphicFrameLocks noGrp="1"/>
          </p:cNvGraphicFramePr>
          <p:nvPr/>
        </p:nvGraphicFramePr>
        <p:xfrm>
          <a:off x="228600" y="112713"/>
          <a:ext cx="8763000" cy="6735762"/>
        </p:xfrm>
        <a:graphic>
          <a:graphicData uri="http://schemas.openxmlformats.org/drawingml/2006/table">
            <a:tbl>
              <a:tblPr/>
              <a:tblGrid>
                <a:gridCol w="838200"/>
                <a:gridCol w="1524000"/>
                <a:gridCol w="1295400"/>
                <a:gridCol w="1066800"/>
                <a:gridCol w="1371600"/>
                <a:gridCol w="1371600"/>
                <a:gridCol w="1295400"/>
              </a:tblGrid>
              <a:tr h="8636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chemeClr val="tx1"/>
                          </a:solidFill>
                          <a:effectLst/>
                          <a:latin typeface="Calibri" pitchFamily="34" charset="0"/>
                          <a:ea typeface="PMingLiU"/>
                          <a:cs typeface="PMingLiU"/>
                        </a:rPr>
                        <a:t>Дата</a:t>
                      </a:r>
                      <a:endParaRPr kumimoji="0" lang="en-US" sz="1600" b="0" i="0" u="none" strike="noStrike" cap="none" normalizeH="0" baseline="0" smtClean="0">
                        <a:ln>
                          <a:noFill/>
                        </a:ln>
                        <a:solidFill>
                          <a:schemeClr val="tx1"/>
                        </a:solidFill>
                        <a:effectLst/>
                        <a:latin typeface="Calibri" pitchFamily="34" charset="0"/>
                        <a:ea typeface="PMingLiU"/>
                        <a:cs typeface="PMingLiU"/>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chemeClr val="tx1"/>
                          </a:solidFill>
                          <a:effectLst/>
                          <a:latin typeface="Calibri" pitchFamily="34" charset="0"/>
                          <a:ea typeface="PMingLiU"/>
                          <a:cs typeface="PMingLiU"/>
                        </a:rPr>
                        <a:t>Время</a:t>
                      </a:r>
                      <a:endParaRPr kumimoji="0" lang="en-US" sz="1600" b="0" i="0" u="none" strike="noStrike" cap="none" normalizeH="0" baseline="0" smtClean="0">
                        <a:ln>
                          <a:noFill/>
                        </a:ln>
                        <a:solidFill>
                          <a:schemeClr val="tx1"/>
                        </a:solidFill>
                        <a:effectLst/>
                        <a:latin typeface="Calibri" pitchFamily="34" charset="0"/>
                        <a:ea typeface="PMingLiU"/>
                        <a:cs typeface="PMingLiU"/>
                      </a:endParaRPr>
                    </a:p>
                  </a:txBody>
                  <a:tcPr marL="43780" marR="437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chemeClr val="tx1"/>
                          </a:solidFill>
                          <a:effectLst/>
                          <a:latin typeface="Calibri" pitchFamily="34" charset="0"/>
                          <a:ea typeface="PMingLiU"/>
                          <a:cs typeface="PMingLiU"/>
                        </a:rPr>
                        <a:t>Основные идеи</a:t>
                      </a:r>
                      <a:r>
                        <a:rPr kumimoji="0" lang="en-US" sz="1600" b="1" i="0" u="none" strike="noStrike" cap="none" normalizeH="0" baseline="0" smtClean="0">
                          <a:ln>
                            <a:noFill/>
                          </a:ln>
                          <a:solidFill>
                            <a:schemeClr val="tx1"/>
                          </a:solidFill>
                          <a:effectLst/>
                          <a:latin typeface="Calibri" pitchFamily="34" charset="0"/>
                          <a:ea typeface="PMingLiU"/>
                          <a:cs typeface="PMingLiU"/>
                        </a:rPr>
                        <a:t> - </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chemeClr val="tx1"/>
                          </a:solidFill>
                          <a:effectLst/>
                          <a:latin typeface="Calibri" pitchFamily="34" charset="0"/>
                          <a:ea typeface="PMingLiU"/>
                          <a:cs typeface="PMingLiU"/>
                        </a:rPr>
                        <a:t>Результаты обучения</a:t>
                      </a:r>
                      <a:r>
                        <a:rPr kumimoji="0" lang="ru-RU" sz="1800" b="1" i="0" u="none" strike="noStrike" cap="none" normalizeH="0" baseline="0" smtClean="0">
                          <a:ln>
                            <a:noFill/>
                          </a:ln>
                          <a:solidFill>
                            <a:schemeClr val="tx1"/>
                          </a:solidFill>
                          <a:effectLst/>
                          <a:latin typeface="Calibri" pitchFamily="34" charset="0"/>
                          <a:ea typeface="PMingLiU"/>
                          <a:cs typeface="PMingLiU"/>
                        </a:rPr>
                        <a:t>  </a:t>
                      </a:r>
                      <a:r>
                        <a:rPr kumimoji="0" lang="en-US" sz="1800" b="1" i="0" u="none" strike="noStrike" cap="none" normalizeH="0" baseline="0" smtClean="0">
                          <a:ln>
                            <a:noFill/>
                          </a:ln>
                          <a:solidFill>
                            <a:schemeClr val="tx1"/>
                          </a:solidFill>
                          <a:effectLst/>
                          <a:latin typeface="Calibri" pitchFamily="34" charset="0"/>
                          <a:ea typeface="PMingLiU"/>
                          <a:cs typeface="PMingLiU"/>
                        </a:rPr>
                        <a:t> </a:t>
                      </a:r>
                      <a:endParaRPr kumimoji="0" lang="en-US" sz="1800" b="0" i="0" u="none" strike="noStrike" cap="none" normalizeH="0" baseline="0" smtClean="0">
                        <a:ln>
                          <a:noFill/>
                        </a:ln>
                        <a:solidFill>
                          <a:schemeClr val="tx1"/>
                        </a:solidFill>
                        <a:effectLst/>
                        <a:latin typeface="Calibri" pitchFamily="34" charset="0"/>
                        <a:ea typeface="PMingLiU"/>
                        <a:cs typeface="PMingLiU"/>
                      </a:endParaRPr>
                    </a:p>
                  </a:txBody>
                  <a:tcPr marL="43780" marR="437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chemeClr val="tx1"/>
                          </a:solidFill>
                          <a:effectLst/>
                          <a:latin typeface="Calibri" pitchFamily="34" charset="0"/>
                          <a:ea typeface="PMingLiU"/>
                          <a:cs typeface="PMingLiU"/>
                        </a:rPr>
                        <a:t>Виды деятельности на уроке</a:t>
                      </a:r>
                      <a:r>
                        <a:rPr kumimoji="0" lang="ru-RU" sz="1800" b="1" i="0" u="none" strike="noStrike" cap="none" normalizeH="0" baseline="0" smtClean="0">
                          <a:ln>
                            <a:noFill/>
                          </a:ln>
                          <a:solidFill>
                            <a:schemeClr val="tx1"/>
                          </a:solidFill>
                          <a:effectLst/>
                          <a:latin typeface="Calibri" pitchFamily="34" charset="0"/>
                          <a:ea typeface="PMingLiU"/>
                          <a:cs typeface="PMingLiU"/>
                        </a:rPr>
                        <a:t>  </a:t>
                      </a:r>
                      <a:endParaRPr kumimoji="0" lang="en-US" sz="1800" b="0" i="0" u="none" strike="noStrike" cap="none" normalizeH="0" baseline="0" smtClean="0">
                        <a:ln>
                          <a:noFill/>
                        </a:ln>
                        <a:solidFill>
                          <a:schemeClr val="tx1"/>
                        </a:solidFill>
                        <a:effectLst/>
                        <a:latin typeface="Calibri" pitchFamily="34" charset="0"/>
                        <a:ea typeface="PMingLiU"/>
                        <a:cs typeface="PMingLiU"/>
                      </a:endParaRPr>
                    </a:p>
                  </a:txBody>
                  <a:tcPr marL="43780" marR="437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chemeClr val="tx1"/>
                          </a:solidFill>
                          <a:effectLst/>
                          <a:latin typeface="Calibri" pitchFamily="34" charset="0"/>
                          <a:ea typeface="PMingLiU"/>
                          <a:cs typeface="PMingLiU"/>
                        </a:rPr>
                        <a:t>Оценка</a:t>
                      </a:r>
                      <a:endParaRPr kumimoji="0" lang="en-US" sz="1600" b="0" i="0" u="none" strike="noStrike" cap="none" normalizeH="0" baseline="0" smtClean="0">
                        <a:ln>
                          <a:noFill/>
                        </a:ln>
                        <a:solidFill>
                          <a:schemeClr val="tx1"/>
                        </a:solidFill>
                        <a:effectLst/>
                        <a:latin typeface="Calibri" pitchFamily="34" charset="0"/>
                        <a:ea typeface="PMingLiU"/>
                        <a:cs typeface="PMingLiU"/>
                      </a:endParaRPr>
                    </a:p>
                  </a:txBody>
                  <a:tcPr marL="43780" marR="437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charset="0"/>
                        <a:buNone/>
                        <a:tabLst/>
                      </a:pPr>
                      <a:r>
                        <a:rPr kumimoji="0" lang="ru-RU" sz="1600" b="1" i="0" u="none" strike="noStrike" cap="none" normalizeH="0" baseline="0" smtClean="0">
                          <a:ln>
                            <a:noFill/>
                          </a:ln>
                          <a:solidFill>
                            <a:schemeClr val="tx1"/>
                          </a:solidFill>
                          <a:effectLst/>
                          <a:latin typeface="Calibri" pitchFamily="34" charset="0"/>
                          <a:ea typeface="PMingLiU"/>
                          <a:cs typeface="PMingLiU"/>
                        </a:rPr>
                        <a:t>Структура со-учительства</a:t>
                      </a:r>
                      <a:r>
                        <a:rPr kumimoji="0" lang="ru-RU" sz="1800" b="1" i="0" u="none" strike="noStrike" cap="none" normalizeH="0" baseline="0" smtClean="0">
                          <a:ln>
                            <a:noFill/>
                          </a:ln>
                          <a:solidFill>
                            <a:schemeClr val="tx1"/>
                          </a:solidFill>
                          <a:effectLst/>
                          <a:latin typeface="Calibri" pitchFamily="34" charset="0"/>
                          <a:ea typeface="PMingLiU"/>
                          <a:cs typeface="PMingLiU"/>
                        </a:rPr>
                        <a:t>  </a:t>
                      </a:r>
                      <a:r>
                        <a:rPr kumimoji="0" lang="en-US" sz="1800" b="1" i="0" u="none" strike="noStrike" cap="none" normalizeH="0" baseline="0" smtClean="0">
                          <a:ln>
                            <a:noFill/>
                          </a:ln>
                          <a:solidFill>
                            <a:schemeClr val="tx1"/>
                          </a:solidFill>
                          <a:effectLst/>
                          <a:latin typeface="Calibri" pitchFamily="34" charset="0"/>
                          <a:ea typeface="PMingLiU"/>
                          <a:cs typeface="PMingLiU"/>
                        </a:rPr>
                        <a:t> </a:t>
                      </a:r>
                      <a:endParaRPr kumimoji="0" lang="en-US" sz="1800" b="0" i="0" u="none" strike="noStrike" cap="none" normalizeH="0" baseline="0" smtClean="0">
                        <a:ln>
                          <a:noFill/>
                        </a:ln>
                        <a:solidFill>
                          <a:schemeClr val="tx1"/>
                        </a:solidFill>
                        <a:effectLst/>
                        <a:latin typeface="Calibri" pitchFamily="34" charset="0"/>
                        <a:ea typeface="PMingLiU"/>
                        <a:cs typeface="PMingLiU"/>
                      </a:endParaRPr>
                    </a:p>
                  </a:txBody>
                  <a:tcPr marL="43780" marR="437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chemeClr val="tx1"/>
                          </a:solidFill>
                          <a:effectLst/>
                          <a:latin typeface="Calibri" pitchFamily="34" charset="0"/>
                          <a:ea typeface="PMingLiU"/>
                          <a:cs typeface="PMingLiU"/>
                        </a:rPr>
                        <a:t>Поведенческая</a:t>
                      </a:r>
                      <a:r>
                        <a:rPr kumimoji="0" lang="en-US" sz="1600" b="1" i="0" u="none" strike="noStrike" cap="none" normalizeH="0" baseline="0" smtClean="0">
                          <a:ln>
                            <a:noFill/>
                          </a:ln>
                          <a:solidFill>
                            <a:schemeClr val="tx1"/>
                          </a:solidFill>
                          <a:effectLst/>
                          <a:latin typeface="Calibri" pitchFamily="34" charset="0"/>
                          <a:ea typeface="PMingLiU"/>
                          <a:cs typeface="PMingLiU"/>
                        </a:rPr>
                        <a:t>/</a:t>
                      </a:r>
                      <a:r>
                        <a:rPr kumimoji="0" lang="ru-RU" sz="1600" b="1" i="0" u="none" strike="noStrike" cap="none" normalizeH="0" baseline="0" smtClean="0">
                          <a:ln>
                            <a:noFill/>
                          </a:ln>
                          <a:solidFill>
                            <a:schemeClr val="tx1"/>
                          </a:solidFill>
                          <a:effectLst/>
                          <a:latin typeface="Calibri" pitchFamily="34" charset="0"/>
                          <a:ea typeface="PMingLiU"/>
                          <a:cs typeface="PMingLiU"/>
                        </a:rPr>
                        <a:t>образовательная адаптация</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chemeClr val="tx1"/>
                          </a:solidFill>
                          <a:effectLst/>
                          <a:latin typeface="Calibri" pitchFamily="34" charset="0"/>
                          <a:ea typeface="PMingLiU"/>
                          <a:cs typeface="PMingLiU"/>
                        </a:rPr>
                        <a:t> </a:t>
                      </a:r>
                      <a:endParaRPr kumimoji="0" lang="en-US" sz="1800" b="0" i="0" u="none" strike="noStrike" cap="none" normalizeH="0" baseline="0" smtClean="0">
                        <a:ln>
                          <a:noFill/>
                        </a:ln>
                        <a:solidFill>
                          <a:schemeClr val="tx1"/>
                        </a:solidFill>
                        <a:effectLst/>
                        <a:latin typeface="Calibri" pitchFamily="34" charset="0"/>
                        <a:ea typeface="PMingLiU"/>
                        <a:cs typeface="PMingLiU"/>
                      </a:endParaRPr>
                    </a:p>
                  </a:txBody>
                  <a:tcPr marL="43780" marR="437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chemeClr val="tx1"/>
                          </a:solidFill>
                          <a:effectLst/>
                          <a:latin typeface="Calibri" pitchFamily="34" charset="0"/>
                          <a:ea typeface="PMingLiU"/>
                          <a:cs typeface="PMingLiU"/>
                        </a:rPr>
                        <a:t>Материалы\необходимая поддержка</a:t>
                      </a:r>
                      <a:r>
                        <a:rPr kumimoji="0" lang="ru-RU" sz="1800" b="1" i="0" u="none" strike="noStrike" cap="none" normalizeH="0" baseline="0" smtClean="0">
                          <a:ln>
                            <a:noFill/>
                          </a:ln>
                          <a:solidFill>
                            <a:schemeClr val="tx1"/>
                          </a:solidFill>
                          <a:effectLst/>
                          <a:latin typeface="Calibri" pitchFamily="34" charset="0"/>
                          <a:ea typeface="PMingLiU"/>
                          <a:cs typeface="PMingLiU"/>
                        </a:rPr>
                        <a:t>  </a:t>
                      </a:r>
                      <a:r>
                        <a:rPr kumimoji="0" lang="en-US" sz="1800" b="1" i="0" u="none" strike="noStrike" cap="none" normalizeH="0" baseline="0" smtClean="0">
                          <a:ln>
                            <a:noFill/>
                          </a:ln>
                          <a:solidFill>
                            <a:schemeClr val="tx1"/>
                          </a:solidFill>
                          <a:effectLst/>
                          <a:latin typeface="Calibri" pitchFamily="34" charset="0"/>
                          <a:ea typeface="PMingLiU"/>
                          <a:cs typeface="PMingLiU"/>
                        </a:rPr>
                        <a:t> </a:t>
                      </a:r>
                      <a:endParaRPr kumimoji="0" lang="en-US" sz="1800" b="0" i="0" u="none" strike="noStrike" cap="none" normalizeH="0" baseline="0" smtClean="0">
                        <a:ln>
                          <a:noFill/>
                        </a:ln>
                        <a:solidFill>
                          <a:schemeClr val="tx1"/>
                        </a:solidFill>
                        <a:effectLst/>
                        <a:latin typeface="Calibri" pitchFamily="34" charset="0"/>
                        <a:ea typeface="PMingLiU"/>
                        <a:cs typeface="PMingLiU"/>
                      </a:endParaRPr>
                    </a:p>
                  </a:txBody>
                  <a:tcPr marL="43780" marR="437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156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Calibri" pitchFamily="34" charset="0"/>
                          <a:ea typeface="PMingLiU"/>
                          <a:cs typeface="PMingLiU"/>
                        </a:rPr>
                        <a:t>Понед</a:t>
                      </a:r>
                      <a:r>
                        <a:rPr kumimoji="0" lang="en-US" sz="1800" b="0" i="0" u="none" strike="noStrike" cap="none" normalizeH="0" baseline="0" smtClean="0">
                          <a:ln>
                            <a:noFill/>
                          </a:ln>
                          <a:solidFill>
                            <a:schemeClr val="tx1"/>
                          </a:solidFill>
                          <a:effectLst/>
                          <a:latin typeface="Calibri" pitchFamily="34" charset="0"/>
                          <a:ea typeface="PMingLiU"/>
                          <a:cs typeface="PMingLiU"/>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Calibri" pitchFamily="34" charset="0"/>
                          <a:ea typeface="PMingLiU"/>
                          <a:cs typeface="PMingLiU"/>
                        </a:rPr>
                        <a:t>Урок</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Calibri" pitchFamily="34" charset="0"/>
                          <a:ea typeface="PMingLiU"/>
                          <a:cs typeface="PMingLiU"/>
                        </a:rPr>
                        <a:t>биологии</a:t>
                      </a:r>
                      <a:r>
                        <a:rPr kumimoji="0" lang="en-US" sz="1800" b="0" i="0" u="none" strike="noStrike" cap="none" normalizeH="0" baseline="0" smtClean="0">
                          <a:ln>
                            <a:noFill/>
                          </a:ln>
                          <a:solidFill>
                            <a:schemeClr val="tx1"/>
                          </a:solidFill>
                          <a:effectLst/>
                          <a:latin typeface="Calibri" pitchFamily="34" charset="0"/>
                          <a:ea typeface="PMingLiU"/>
                          <a:cs typeface="PMingLiU"/>
                        </a:rPr>
                        <a:t>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alibri" pitchFamily="34" charset="0"/>
                        <a:ea typeface="PMingLiU"/>
                        <a:cs typeface="PMingLiU"/>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alibri" pitchFamily="34" charset="0"/>
                        <a:ea typeface="PMingLiU"/>
                        <a:cs typeface="PMingLiU"/>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Calibri" pitchFamily="34" charset="0"/>
                          <a:ea typeface="PMingLiU"/>
                          <a:cs typeface="PMingLiU"/>
                        </a:rPr>
                        <a:t>Время</a:t>
                      </a:r>
                      <a:endParaRPr kumimoji="0" lang="en-US" sz="1800" b="0" i="0" u="none" strike="noStrike" cap="none" normalizeH="0" baseline="0" smtClean="0">
                        <a:ln>
                          <a:noFill/>
                        </a:ln>
                        <a:solidFill>
                          <a:schemeClr val="tx1"/>
                        </a:solidFill>
                        <a:effectLst/>
                        <a:latin typeface="Calibri" pitchFamily="34" charset="0"/>
                        <a:ea typeface="PMingLiU"/>
                        <a:cs typeface="PMingLiU"/>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Calibri" pitchFamily="34" charset="0"/>
                          <a:ea typeface="PMingLiU"/>
                          <a:cs typeface="PMingLiU"/>
                        </a:rPr>
                        <a:t>11:00-11:45 </a:t>
                      </a:r>
                    </a:p>
                  </a:txBody>
                  <a:tcPr marL="43780" marR="437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1" u="none" strike="noStrike" cap="none" normalizeH="0" baseline="0" smtClean="0">
                          <a:ln>
                            <a:noFill/>
                          </a:ln>
                          <a:solidFill>
                            <a:schemeClr val="tx1"/>
                          </a:solidFill>
                          <a:effectLst/>
                          <a:latin typeface="Calibri" pitchFamily="34" charset="0"/>
                          <a:ea typeface="PMingLiU"/>
                          <a:cs typeface="PMingLiU"/>
                        </a:rPr>
                        <a:t>Знать и применять концепции, которые объясняют, как живет, адаптируется и изменяется живая природа</a:t>
                      </a:r>
                      <a:endParaRPr kumimoji="0" lang="en-US" sz="1800" b="0" i="0" u="none" strike="noStrike" cap="none" normalizeH="0" baseline="0" smtClean="0">
                        <a:ln>
                          <a:noFill/>
                        </a:ln>
                        <a:solidFill>
                          <a:schemeClr val="tx1"/>
                        </a:solidFill>
                        <a:effectLst/>
                        <a:latin typeface="Calibri" pitchFamily="34" charset="0"/>
                        <a:ea typeface="PMingLiU"/>
                        <a:cs typeface="PMingLiU"/>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Calibri" pitchFamily="34" charset="0"/>
                          <a:ea typeface="PMingLiU"/>
                          <a:cs typeface="PMingLiU"/>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Calibri" pitchFamily="34" charset="0"/>
                          <a:ea typeface="PMingLiU"/>
                          <a:cs typeface="PMingLiU"/>
                        </a:rPr>
                        <a:t>*</a:t>
                      </a:r>
                      <a:r>
                        <a:rPr kumimoji="0" lang="ru-RU" sz="1800" b="0" i="0" u="none" strike="noStrike" cap="none" normalizeH="0" baseline="0" smtClean="0">
                          <a:ln>
                            <a:noFill/>
                          </a:ln>
                          <a:solidFill>
                            <a:schemeClr val="tx1"/>
                          </a:solidFill>
                          <a:effectLst/>
                          <a:latin typeface="Calibri" pitchFamily="34" charset="0"/>
                          <a:ea typeface="PMingLiU"/>
                          <a:cs typeface="PMingLiU"/>
                        </a:rPr>
                        <a:t>Описать жизненный цикл растений  </a:t>
                      </a:r>
                      <a:endParaRPr kumimoji="0" lang="en-US" sz="1800" b="0" i="0" u="none" strike="noStrike" cap="none" normalizeH="0" baseline="0" smtClean="0">
                        <a:ln>
                          <a:noFill/>
                        </a:ln>
                        <a:solidFill>
                          <a:schemeClr val="tx1"/>
                        </a:solidFill>
                        <a:effectLst/>
                        <a:latin typeface="Calibri" pitchFamily="34" charset="0"/>
                        <a:ea typeface="PMingLiU"/>
                        <a:cs typeface="PMingLiU"/>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Calibri" pitchFamily="34" charset="0"/>
                          <a:ea typeface="PMingLiU"/>
                          <a:cs typeface="PMingLiU"/>
                        </a:rPr>
                        <a:t>PowerPoint</a:t>
                      </a:r>
                      <a:endParaRPr kumimoji="0" lang="ru-RU" sz="1600" b="0" i="0" u="none" strike="noStrike" cap="none" normalizeH="0" baseline="0" smtClean="0">
                        <a:ln>
                          <a:noFill/>
                        </a:ln>
                        <a:solidFill>
                          <a:schemeClr val="tx1"/>
                        </a:solidFill>
                        <a:effectLst/>
                        <a:latin typeface="Calibri" pitchFamily="34" charset="0"/>
                        <a:ea typeface="PMingLiU"/>
                        <a:cs typeface="PMingLiU"/>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Calibri" pitchFamily="34" charset="0"/>
                          <a:ea typeface="PMingLiU"/>
                          <a:cs typeface="PMingLiU"/>
                        </a:rPr>
                        <a:t>О растениях</a:t>
                      </a:r>
                      <a:endParaRPr kumimoji="0" lang="en-US" sz="1600" b="0" i="0" u="none" strike="noStrike" cap="none" normalizeH="0" baseline="0" smtClean="0">
                        <a:ln>
                          <a:noFill/>
                        </a:ln>
                        <a:solidFill>
                          <a:schemeClr val="tx1"/>
                        </a:solidFill>
                        <a:effectLst/>
                        <a:latin typeface="Calibri" pitchFamily="34" charset="0"/>
                        <a:ea typeface="PMingLiU"/>
                        <a:cs typeface="PMingLiU"/>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Calibri" pitchFamily="34" charset="0"/>
                        <a:ea typeface="PMingLiU"/>
                        <a:cs typeface="PMingLiU"/>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Calibri" pitchFamily="34" charset="0"/>
                          <a:ea typeface="PMingLiU"/>
                          <a:cs typeface="PMingLiU"/>
                        </a:rPr>
                        <a:t>Чтение из </a:t>
                      </a:r>
                      <a:r>
                        <a:rPr kumimoji="0" lang="en-US" sz="1600" b="0" i="0" u="none" strike="noStrike" cap="none" normalizeH="0" baseline="0" smtClean="0">
                          <a:ln>
                            <a:noFill/>
                          </a:ln>
                          <a:solidFill>
                            <a:schemeClr val="tx1"/>
                          </a:solidFill>
                          <a:effectLst/>
                          <a:latin typeface="Calibri" pitchFamily="34" charset="0"/>
                          <a:ea typeface="PMingLiU"/>
                          <a:cs typeface="PMingLiU"/>
                        </a:rPr>
                        <a:t>“</a:t>
                      </a:r>
                      <a:r>
                        <a:rPr kumimoji="0" lang="ru-RU" sz="1600" b="0" i="0" u="none" strike="noStrike" cap="none" normalizeH="0" baseline="0" smtClean="0">
                          <a:ln>
                            <a:noFill/>
                          </a:ln>
                          <a:solidFill>
                            <a:schemeClr val="tx1"/>
                          </a:solidFill>
                          <a:effectLst/>
                          <a:latin typeface="Calibri" pitchFamily="34" charset="0"/>
                          <a:ea typeface="PMingLiU"/>
                          <a:cs typeface="PMingLiU"/>
                        </a:rPr>
                        <a:t>От семени до растения</a:t>
                      </a:r>
                      <a:r>
                        <a:rPr kumimoji="0" lang="en-US" sz="1600" b="0" i="0" u="none" strike="noStrike" cap="none" normalizeH="0" baseline="0" smtClean="0">
                          <a:ln>
                            <a:noFill/>
                          </a:ln>
                          <a:solidFill>
                            <a:schemeClr val="tx1"/>
                          </a:solidFill>
                          <a:effectLst/>
                          <a:latin typeface="Calibri" pitchFamily="34" charset="0"/>
                          <a:ea typeface="PMingLiU"/>
                          <a:cs typeface="PMingLiU"/>
                        </a:rPr>
                        <a:t>”</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Calibri" pitchFamily="34" charset="0"/>
                        <a:ea typeface="PMingLiU"/>
                        <a:cs typeface="PMingLiU"/>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Calibri" pitchFamily="34" charset="0"/>
                          <a:ea typeface="PMingLiU"/>
                          <a:cs typeface="PMingLiU"/>
                        </a:rPr>
                        <a:t>Работа со словарем на компьютере  </a:t>
                      </a:r>
                      <a:endParaRPr kumimoji="0" lang="en-US" sz="1600" b="0" i="0" u="none" strike="noStrike" cap="none" normalizeH="0" baseline="0" smtClean="0">
                        <a:ln>
                          <a:noFill/>
                        </a:ln>
                        <a:solidFill>
                          <a:schemeClr val="tx1"/>
                        </a:solidFill>
                        <a:effectLst/>
                        <a:latin typeface="Calibri" pitchFamily="34" charset="0"/>
                        <a:ea typeface="PMingLiU"/>
                        <a:cs typeface="PMingLiU"/>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Calibri" pitchFamily="34" charset="0"/>
                          <a:ea typeface="PMingLiU"/>
                          <a:cs typeface="PMingLiU"/>
                        </a:rPr>
                        <a:t>ДО</a:t>
                      </a:r>
                      <a:r>
                        <a:rPr kumimoji="0" lang="en-US" sz="1800" b="0" i="0" u="none" strike="noStrike" cap="none" normalizeH="0" baseline="0" smtClean="0">
                          <a:ln>
                            <a:noFill/>
                          </a:ln>
                          <a:solidFill>
                            <a:schemeClr val="tx1"/>
                          </a:solidFill>
                          <a:effectLst/>
                          <a:latin typeface="Calibri" pitchFamily="34" charset="0"/>
                          <a:ea typeface="PMingLiU"/>
                          <a:cs typeface="PMingLiU"/>
                        </a:rPr>
                        <a:t>-</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Calibri" pitchFamily="34" charset="0"/>
                          <a:ea typeface="PMingLiU"/>
                          <a:cs typeface="PMingLiU"/>
                        </a:rPr>
                        <a:t>Таблица о расте-</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Calibri" pitchFamily="34" charset="0"/>
                          <a:ea typeface="PMingLiU"/>
                          <a:cs typeface="PMingLiU"/>
                        </a:rPr>
                        <a:t>ниях</a:t>
                      </a:r>
                      <a:r>
                        <a:rPr kumimoji="0" lang="ru-RU" sz="1800" b="0" i="0" u="none" strike="noStrike" cap="none" normalizeH="0" baseline="0" smtClean="0">
                          <a:ln>
                            <a:noFill/>
                          </a:ln>
                          <a:solidFill>
                            <a:schemeClr val="tx1"/>
                          </a:solidFill>
                          <a:effectLst/>
                          <a:latin typeface="Calibri" pitchFamily="34" charset="0"/>
                          <a:ea typeface="PMingLiU"/>
                          <a:cs typeface="PMingLiU"/>
                        </a:rPr>
                        <a:t>   </a:t>
                      </a:r>
                      <a:r>
                        <a:rPr kumimoji="0" lang="en-US" sz="1800" b="0" i="0" u="none" strike="noStrike" cap="none" normalizeH="0" baseline="0" smtClean="0">
                          <a:ln>
                            <a:noFill/>
                          </a:ln>
                          <a:solidFill>
                            <a:schemeClr val="tx1"/>
                          </a:solidFill>
                          <a:effectLst/>
                          <a:latin typeface="Calibri" pitchFamily="34" charset="0"/>
                          <a:ea typeface="PMingLiU"/>
                          <a:cs typeface="PMingLiU"/>
                        </a:rPr>
                        <a:t> </a:t>
                      </a:r>
                      <a:r>
                        <a:rPr kumimoji="0" lang="ru-RU" sz="1800" b="0" i="0" u="none" strike="noStrike" cap="none" normalizeH="0" baseline="0" smtClean="0">
                          <a:ln>
                            <a:noFill/>
                          </a:ln>
                          <a:solidFill>
                            <a:schemeClr val="tx1"/>
                          </a:solidFill>
                          <a:effectLst/>
                          <a:latin typeface="Calibri" pitchFamily="34" charset="0"/>
                          <a:ea typeface="PMingLiU"/>
                          <a:cs typeface="PMingLiU"/>
                        </a:rPr>
                        <a:t> </a:t>
                      </a:r>
                      <a:endParaRPr kumimoji="0" lang="en-US" sz="1800" b="0" i="0" u="none" strike="noStrike" cap="none" normalizeH="0" baseline="0" smtClean="0">
                        <a:ln>
                          <a:noFill/>
                        </a:ln>
                        <a:solidFill>
                          <a:schemeClr val="tx1"/>
                        </a:solidFill>
                        <a:effectLst/>
                        <a:latin typeface="Calibri" pitchFamily="34" charset="0"/>
                        <a:ea typeface="PMingLiU"/>
                        <a:cs typeface="PMingLiU"/>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alibri" pitchFamily="34" charset="0"/>
                        <a:ea typeface="PMingLiU"/>
                        <a:cs typeface="PMingLiU"/>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Calibri" pitchFamily="34" charset="0"/>
                          <a:ea typeface="PMingLiU"/>
                          <a:cs typeface="PMingLiU"/>
                        </a:rPr>
                        <a:t>ПОСЛЕ</a:t>
                      </a:r>
                      <a:r>
                        <a:rPr kumimoji="0" lang="en-US" sz="1800" b="0" i="0" u="none" strike="noStrike" cap="none" normalizeH="0" baseline="0" smtClean="0">
                          <a:ln>
                            <a:noFill/>
                          </a:ln>
                          <a:solidFill>
                            <a:schemeClr val="tx1"/>
                          </a:solidFill>
                          <a:effectLst/>
                          <a:latin typeface="Calibri" pitchFamily="34" charset="0"/>
                          <a:ea typeface="PMingLiU"/>
                          <a:cs typeface="PMingLiU"/>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Calibri" pitchFamily="34" charset="0"/>
                          <a:ea typeface="PMingLiU"/>
                          <a:cs typeface="PMingLiU"/>
                        </a:rPr>
                        <a:t>Жизнен-</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Calibri" pitchFamily="34" charset="0"/>
                          <a:ea typeface="PMingLiU"/>
                          <a:cs typeface="PMingLiU"/>
                        </a:rPr>
                        <a:t>ный цикл растения</a:t>
                      </a:r>
                      <a:r>
                        <a:rPr kumimoji="0" lang="ru-RU" sz="1800" b="0" i="0" u="none" strike="noStrike" cap="none" normalizeH="0" baseline="0" smtClean="0">
                          <a:ln>
                            <a:noFill/>
                          </a:ln>
                          <a:solidFill>
                            <a:schemeClr val="tx1"/>
                          </a:solidFill>
                          <a:effectLst/>
                          <a:latin typeface="Calibri" pitchFamily="34" charset="0"/>
                          <a:ea typeface="PMingLiU"/>
                          <a:cs typeface="PMingLiU"/>
                        </a:rPr>
                        <a:t>  </a:t>
                      </a:r>
                      <a:r>
                        <a:rPr kumimoji="0" lang="en-US" sz="1800" b="0" i="0" u="none" strike="noStrike" cap="none" normalizeH="0" baseline="0" smtClean="0">
                          <a:ln>
                            <a:noFill/>
                          </a:ln>
                          <a:solidFill>
                            <a:schemeClr val="tx1"/>
                          </a:solidFill>
                          <a:effectLst/>
                          <a:latin typeface="Calibri" pitchFamily="34" charset="0"/>
                          <a:ea typeface="PMingLiU"/>
                          <a:cs typeface="PMingLiU"/>
                        </a:rPr>
                        <a:t>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alibri" pitchFamily="34" charset="0"/>
                        <a:ea typeface="PMingLiU"/>
                        <a:cs typeface="PMingLiU"/>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Calibri" pitchFamily="34" charset="0"/>
                          <a:ea typeface="PMingLiU"/>
                          <a:cs typeface="PMingLiU"/>
                        </a:rPr>
                        <a:t>Словар-</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Calibri" pitchFamily="34" charset="0"/>
                          <a:ea typeface="PMingLiU"/>
                          <a:cs typeface="PMingLiU"/>
                        </a:rPr>
                        <a:t>ный </a:t>
                      </a:r>
                      <a:r>
                        <a:rPr kumimoji="0" lang="en-US" sz="1600" b="0" i="0" u="none" strike="noStrike" cap="none" normalizeH="0" baseline="0" smtClean="0">
                          <a:ln>
                            <a:noFill/>
                          </a:ln>
                          <a:solidFill>
                            <a:schemeClr val="tx1"/>
                          </a:solidFill>
                          <a:effectLst/>
                          <a:latin typeface="Calibri" pitchFamily="34" charset="0"/>
                          <a:ea typeface="PMingLiU"/>
                          <a:cs typeface="PMingLiU"/>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Calibri" pitchFamily="34" charset="0"/>
                          <a:ea typeface="PMingLiU"/>
                          <a:cs typeface="PMingLiU"/>
                        </a:rPr>
                        <a:t>итоговый тест</a:t>
                      </a:r>
                      <a:r>
                        <a:rPr kumimoji="0" lang="ru-RU" sz="1800" b="0" i="0" u="none" strike="noStrike" cap="none" normalizeH="0" baseline="0" smtClean="0">
                          <a:ln>
                            <a:noFill/>
                          </a:ln>
                          <a:solidFill>
                            <a:schemeClr val="tx1"/>
                          </a:solidFill>
                          <a:effectLst/>
                          <a:latin typeface="Calibri" pitchFamily="34" charset="0"/>
                          <a:ea typeface="PMingLiU"/>
                          <a:cs typeface="PMingLiU"/>
                        </a:rPr>
                        <a:t>  </a:t>
                      </a:r>
                      <a:endParaRPr kumimoji="0" lang="en-US" sz="1800" b="0" i="0" u="none" strike="noStrike" cap="none" normalizeH="0" baseline="0" smtClean="0">
                        <a:ln>
                          <a:noFill/>
                        </a:ln>
                        <a:solidFill>
                          <a:schemeClr val="tx1"/>
                        </a:solidFill>
                        <a:effectLst/>
                        <a:latin typeface="Calibri" pitchFamily="34" charset="0"/>
                        <a:ea typeface="PMingLiU"/>
                        <a:cs typeface="PMingLiU"/>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þ"/>
                        <a:tabLst/>
                      </a:pPr>
                      <a:r>
                        <a:rPr kumimoji="0" lang="ru-RU" sz="1600" b="0" i="0" u="none" strike="noStrike" cap="none" normalizeH="0" baseline="0" smtClean="0">
                          <a:ln>
                            <a:noFill/>
                          </a:ln>
                          <a:solidFill>
                            <a:schemeClr val="tx1"/>
                          </a:solidFill>
                          <a:effectLst/>
                          <a:latin typeface="Calibri" pitchFamily="34" charset="0"/>
                          <a:ea typeface="PMingLiU"/>
                          <a:cs typeface="PMingLiU"/>
                        </a:rPr>
                        <a:t>Один учит</a:t>
                      </a:r>
                      <a:r>
                        <a:rPr kumimoji="0" lang="en-US" sz="1600" b="0" i="0" u="none" strike="noStrike" cap="none" normalizeH="0" baseline="0" smtClean="0">
                          <a:ln>
                            <a:noFill/>
                          </a:ln>
                          <a:solidFill>
                            <a:schemeClr val="tx1"/>
                          </a:solidFill>
                          <a:effectLst/>
                          <a:latin typeface="Calibri" pitchFamily="34" charset="0"/>
                          <a:ea typeface="PMingLiU"/>
                          <a:cs typeface="PMingLiU"/>
                        </a:rPr>
                        <a:t>/</a:t>
                      </a:r>
                      <a:endParaRPr kumimoji="0" lang="ru-RU" sz="1600" b="0" i="0" u="none" strike="noStrike" cap="none" normalizeH="0" baseline="0" smtClean="0">
                        <a:ln>
                          <a:noFill/>
                        </a:ln>
                        <a:solidFill>
                          <a:schemeClr val="tx1"/>
                        </a:solidFill>
                        <a:effectLst/>
                        <a:latin typeface="Calibri" pitchFamily="34" charset="0"/>
                        <a:ea typeface="PMingLiU"/>
                        <a:cs typeface="PMingLiU"/>
                      </a:endParaRP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None/>
                        <a:tabLst/>
                      </a:pPr>
                      <a:r>
                        <a:rPr kumimoji="0" lang="ru-RU" sz="1600" b="0" i="0" u="none" strike="noStrike" cap="none" normalizeH="0" baseline="0" smtClean="0">
                          <a:ln>
                            <a:noFill/>
                          </a:ln>
                          <a:solidFill>
                            <a:schemeClr val="tx1"/>
                          </a:solidFill>
                          <a:effectLst/>
                          <a:latin typeface="Calibri" pitchFamily="34" charset="0"/>
                          <a:ea typeface="PMingLiU"/>
                          <a:cs typeface="PMingLiU"/>
                        </a:rPr>
                        <a:t>Один помогает</a:t>
                      </a:r>
                      <a:endParaRPr kumimoji="0" lang="en-US" sz="1600" b="0" i="0" u="none" strike="noStrike" cap="none" normalizeH="0" baseline="0" smtClean="0">
                        <a:ln>
                          <a:noFill/>
                        </a:ln>
                        <a:solidFill>
                          <a:schemeClr val="tx1"/>
                        </a:solidFill>
                        <a:effectLst/>
                        <a:latin typeface="Calibri" pitchFamily="34" charset="0"/>
                        <a:ea typeface="PMingLiU"/>
                        <a:cs typeface="PMingLiU"/>
                      </a:endParaRP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0" i="0" u="none" strike="noStrike" cap="none" normalizeH="0" baseline="0" smtClean="0">
                          <a:ln>
                            <a:noFill/>
                          </a:ln>
                          <a:solidFill>
                            <a:schemeClr val="tx1"/>
                          </a:solidFill>
                          <a:effectLst/>
                          <a:latin typeface="Calibri" pitchFamily="34" charset="0"/>
                          <a:ea typeface="PMingLiU"/>
                          <a:cs typeface="PMingLiU"/>
                        </a:rPr>
                        <a:t>        </a:t>
                      </a:r>
                      <a:r>
                        <a:rPr kumimoji="0" lang="ru-RU" sz="1600" b="0" i="0" u="none" strike="noStrike" cap="none" normalizeH="0" baseline="0" smtClean="0">
                          <a:ln>
                            <a:noFill/>
                          </a:ln>
                          <a:solidFill>
                            <a:schemeClr val="tx1"/>
                          </a:solidFill>
                          <a:effectLst/>
                          <a:latin typeface="Calibri" pitchFamily="34" charset="0"/>
                          <a:ea typeface="PMingLiU"/>
                          <a:cs typeface="PMingLiU"/>
                        </a:rPr>
                        <a:t> </a:t>
                      </a:r>
                      <a:endParaRPr kumimoji="0" lang="en-US" sz="1600" b="0" i="0" u="none" strike="noStrike" cap="none" normalizeH="0" baseline="0" smtClean="0">
                        <a:ln>
                          <a:noFill/>
                        </a:ln>
                        <a:solidFill>
                          <a:schemeClr val="tx1"/>
                        </a:solidFill>
                        <a:effectLst/>
                        <a:latin typeface="Calibri" pitchFamily="34" charset="0"/>
                        <a:ea typeface="PMingLiU"/>
                        <a:cs typeface="PMingLiU"/>
                      </a:endParaRP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q"/>
                        <a:tabLst/>
                      </a:pPr>
                      <a:r>
                        <a:rPr kumimoji="0" lang="ru-RU" sz="1600" b="0" i="0" u="none" strike="noStrike" cap="none" normalizeH="0" baseline="0" smtClean="0">
                          <a:ln>
                            <a:noFill/>
                          </a:ln>
                          <a:solidFill>
                            <a:schemeClr val="tx1"/>
                          </a:solidFill>
                          <a:effectLst/>
                          <a:latin typeface="Calibri" pitchFamily="34" charset="0"/>
                          <a:ea typeface="PMingLiU"/>
                          <a:cs typeface="PMingLiU"/>
                        </a:rPr>
                        <a:t>Обучение по участкам  </a:t>
                      </a:r>
                      <a:endParaRPr kumimoji="0" lang="en-US" sz="1600" b="0" i="0" u="none" strike="noStrike" cap="none" normalizeH="0" baseline="0" smtClean="0">
                        <a:ln>
                          <a:noFill/>
                        </a:ln>
                        <a:solidFill>
                          <a:schemeClr val="tx1"/>
                        </a:solidFill>
                        <a:effectLst/>
                        <a:latin typeface="Calibri" pitchFamily="34" charset="0"/>
                        <a:ea typeface="PMingLiU"/>
                        <a:cs typeface="PMingLiU"/>
                      </a:endParaRP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0" i="0" u="none" strike="noStrike" cap="none" normalizeH="0" baseline="0" smtClean="0">
                          <a:ln>
                            <a:noFill/>
                          </a:ln>
                          <a:solidFill>
                            <a:schemeClr val="tx1"/>
                          </a:solidFill>
                          <a:effectLst/>
                          <a:latin typeface="Calibri" pitchFamily="34" charset="0"/>
                          <a:ea typeface="PMingLiU"/>
                          <a:cs typeface="PMingLiU"/>
                          <a:sym typeface="Wingdings" pitchFamily="2" charset="2"/>
                        </a:rPr>
                        <a:t>     </a:t>
                      </a:r>
                      <a:r>
                        <a:rPr kumimoji="0" lang="ru-RU" sz="1600" b="0" i="0" u="none" strike="noStrike" cap="none" normalizeH="0" baseline="0" smtClean="0">
                          <a:ln>
                            <a:noFill/>
                          </a:ln>
                          <a:solidFill>
                            <a:schemeClr val="tx1"/>
                          </a:solidFill>
                          <a:effectLst/>
                          <a:latin typeface="Calibri" pitchFamily="34" charset="0"/>
                          <a:ea typeface="PMingLiU"/>
                          <a:cs typeface="PMingLiU"/>
                          <a:sym typeface="Wingdings" pitchFamily="2" charset="2"/>
                        </a:rPr>
                        <a:t>Параллельное обучение</a:t>
                      </a:r>
                      <a:r>
                        <a:rPr kumimoji="0" lang="ru-RU" sz="1600" b="0" i="0" u="none" strike="noStrike" cap="none" normalizeH="0" baseline="0" smtClean="0">
                          <a:ln>
                            <a:noFill/>
                          </a:ln>
                          <a:solidFill>
                            <a:schemeClr val="tx1"/>
                          </a:solidFill>
                          <a:effectLst/>
                          <a:latin typeface="Calibri" pitchFamily="34" charset="0"/>
                          <a:ea typeface="PMingLiU"/>
                          <a:cs typeface="PMingLiU"/>
                        </a:rPr>
                        <a:t> </a:t>
                      </a:r>
                      <a:r>
                        <a:rPr kumimoji="0" lang="en-US" sz="1600" b="0" i="0" u="none" strike="noStrike" cap="none" normalizeH="0" baseline="0" smtClean="0">
                          <a:ln>
                            <a:noFill/>
                          </a:ln>
                          <a:solidFill>
                            <a:schemeClr val="tx1"/>
                          </a:solidFill>
                          <a:effectLst/>
                          <a:latin typeface="Calibri" pitchFamily="34" charset="0"/>
                          <a:ea typeface="PMingLiU"/>
                          <a:cs typeface="PMingLiU"/>
                        </a:rPr>
                        <a:t> </a:t>
                      </a: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q"/>
                        <a:tabLst/>
                      </a:pPr>
                      <a:r>
                        <a:rPr kumimoji="0" lang="ru-RU" sz="1600" b="0" i="0" u="none" strike="noStrike" cap="none" normalizeH="0" baseline="0" smtClean="0">
                          <a:ln>
                            <a:noFill/>
                          </a:ln>
                          <a:solidFill>
                            <a:schemeClr val="tx1"/>
                          </a:solidFill>
                          <a:effectLst/>
                          <a:latin typeface="Calibri" pitchFamily="34" charset="0"/>
                          <a:ea typeface="PMingLiU"/>
                          <a:cs typeface="PMingLiU"/>
                        </a:rPr>
                        <a:t>Команд</a:t>
                      </a: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None/>
                        <a:tabLst/>
                      </a:pPr>
                      <a:r>
                        <a:rPr kumimoji="0" lang="ru-RU" sz="1600" b="0" i="0" u="none" strike="noStrike" cap="none" normalizeH="0" baseline="0" smtClean="0">
                          <a:ln>
                            <a:noFill/>
                          </a:ln>
                          <a:solidFill>
                            <a:schemeClr val="tx1"/>
                          </a:solidFill>
                          <a:effectLst/>
                          <a:latin typeface="Calibri" pitchFamily="34" charset="0"/>
                          <a:ea typeface="PMingLiU"/>
                          <a:cs typeface="PMingLiU"/>
                        </a:rPr>
                        <a:t>ная работа</a:t>
                      </a:r>
                      <a:endParaRPr kumimoji="0" lang="en-US" sz="1600" b="0" i="0" u="none" strike="noStrike" cap="none" normalizeH="0" baseline="0" smtClean="0">
                        <a:ln>
                          <a:noFill/>
                        </a:ln>
                        <a:solidFill>
                          <a:schemeClr val="tx1"/>
                        </a:solidFill>
                        <a:effectLst/>
                        <a:latin typeface="Calibri" pitchFamily="34" charset="0"/>
                        <a:ea typeface="PMingLiU"/>
                        <a:cs typeface="PMingLiU"/>
                      </a:endParaRP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q"/>
                        <a:tabLst/>
                      </a:pPr>
                      <a:r>
                        <a:rPr kumimoji="0" lang="ru-RU" sz="1600" b="0" i="0" u="none" strike="noStrike" cap="none" normalizeH="0" baseline="0" smtClean="0">
                          <a:ln>
                            <a:noFill/>
                          </a:ln>
                          <a:solidFill>
                            <a:schemeClr val="tx1"/>
                          </a:solidFill>
                          <a:effectLst/>
                          <a:latin typeface="Calibri" pitchFamily="34" charset="0"/>
                          <a:ea typeface="PMingLiU"/>
                          <a:cs typeface="PMingLiU"/>
                        </a:rPr>
                        <a:t>Альтернативное обучение</a:t>
                      </a:r>
                      <a:r>
                        <a:rPr kumimoji="0" lang="en-US" sz="1600" b="0" i="0" u="none" strike="noStrike" cap="none" normalizeH="0" baseline="0" smtClean="0">
                          <a:ln>
                            <a:noFill/>
                          </a:ln>
                          <a:solidFill>
                            <a:schemeClr val="tx1"/>
                          </a:solidFill>
                          <a:effectLst/>
                          <a:latin typeface="Calibri" pitchFamily="34" charset="0"/>
                          <a:ea typeface="PMingLiU"/>
                          <a:cs typeface="PMingLiU"/>
                        </a:rPr>
                        <a:t> </a:t>
                      </a:r>
                    </a:p>
                  </a:txBody>
                  <a:tcPr marL="43780" marR="437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chemeClr val="tx1"/>
                          </a:solidFill>
                          <a:effectLst/>
                          <a:latin typeface="Calibri" pitchFamily="34" charset="0"/>
                        </a:rPr>
                        <a:t>Иван</a:t>
                      </a:r>
                      <a:r>
                        <a:rPr kumimoji="0" lang="en-US" sz="1600" b="1" i="0" u="none" strike="noStrike" cap="none" normalizeH="0" baseline="0" smtClean="0">
                          <a:ln>
                            <a:noFill/>
                          </a:ln>
                          <a:solidFill>
                            <a:schemeClr val="tx1"/>
                          </a:solidFill>
                          <a:effectLst/>
                          <a:latin typeface="Calibri" pitchFamily="34" charset="0"/>
                        </a:rPr>
                        <a:t> -</a:t>
                      </a:r>
                      <a:endParaRPr kumimoji="0" lang="en-US" sz="1600" b="0" i="0" u="none" strike="noStrike" cap="none" normalizeH="0" baseline="0" smtClean="0">
                        <a:ln>
                          <a:noFill/>
                        </a:ln>
                        <a:solidFill>
                          <a:schemeClr val="tx1"/>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Calibri" pitchFamily="34" charset="0"/>
                        </a:rPr>
                        <a:t>Визуальная помощь с презентацией  </a:t>
                      </a:r>
                      <a:r>
                        <a:rPr kumimoji="0" lang="en-US" sz="1600" b="0" i="0" u="none" strike="noStrike" cap="none" normalizeH="0" baseline="0" smtClean="0">
                          <a:ln>
                            <a:noFill/>
                          </a:ln>
                          <a:solidFill>
                            <a:schemeClr val="tx1"/>
                          </a:solidFill>
                          <a:effectLst/>
                          <a:latin typeface="Calibri" pitchFamily="34" charset="0"/>
                        </a:rPr>
                        <a:t>PowerPoint</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Calibri" pitchFamily="34" charset="0"/>
                        </a:rPr>
                        <a:t>Аудио версия отрывка на чтение  </a:t>
                      </a:r>
                      <a:endParaRPr kumimoji="0" lang="en-US" sz="1600" b="0" i="0" u="none" strike="noStrike" cap="none" normalizeH="0" baseline="0" smtClean="0">
                        <a:ln>
                          <a:noFill/>
                        </a:ln>
                        <a:solidFill>
                          <a:schemeClr val="tx1"/>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Calibri" pitchFamily="34" charset="0"/>
                        </a:rPr>
                        <a:t>Помощь одноклассни-</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Calibri" pitchFamily="34" charset="0"/>
                        </a:rPr>
                        <a:t>ков в работе со словарем  </a:t>
                      </a:r>
                      <a:endParaRPr kumimoji="0" lang="en-US" sz="1600" b="0" i="0" u="none" strike="noStrike" cap="none" normalizeH="0" baseline="0" smtClean="0">
                        <a:ln>
                          <a:noFill/>
                        </a:ln>
                        <a:solidFill>
                          <a:schemeClr val="tx1"/>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Calibri" pitchFamily="34" charset="0"/>
                        </a:rPr>
                        <a:t>Модифициро-</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smtClean="0">
                          <a:ln>
                            <a:noFill/>
                          </a:ln>
                          <a:solidFill>
                            <a:schemeClr val="tx1"/>
                          </a:solidFill>
                          <a:effectLst/>
                          <a:latin typeface="Calibri" pitchFamily="34" charset="0"/>
                        </a:rPr>
                        <a:t>ванный итоговый тест</a:t>
                      </a:r>
                      <a:endParaRPr kumimoji="0" lang="en-US" sz="1600" b="0" i="0" u="none" strike="noStrike" cap="none" normalizeH="0" baseline="0" smtClean="0">
                        <a:ln>
                          <a:noFill/>
                        </a:ln>
                        <a:solidFill>
                          <a:schemeClr val="tx1"/>
                        </a:solidFill>
                        <a:effectLst/>
                        <a:latin typeface="Calibri" pitchFamily="34" charset="0"/>
                      </a:endParaRPr>
                    </a:p>
                  </a:txBody>
                  <a:tcPr marL="43780" marR="437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Calibri" pitchFamily="34" charset="0"/>
                        </a:rPr>
                        <a:t>Книга «От семени до растения» и ее аудио запись  </a:t>
                      </a:r>
                      <a:endParaRPr kumimoji="0" lang="en-US" sz="1800" b="0" i="0" u="none" strike="noStrike" cap="none" normalizeH="0" baseline="0" smtClean="0">
                        <a:ln>
                          <a:noFill/>
                        </a:ln>
                        <a:solidFill>
                          <a:schemeClr val="tx1"/>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Calibri" pitchFamily="34" charset="0"/>
                        </a:rPr>
                        <a:t>Исследовательская работа с крупным шрифтом  </a:t>
                      </a:r>
                      <a:endParaRPr kumimoji="0" lang="en-US" sz="1800" b="0" i="0" u="none" strike="noStrike" cap="none" normalizeH="0" baseline="0" smtClean="0">
                        <a:ln>
                          <a:noFill/>
                        </a:ln>
                        <a:solidFill>
                          <a:schemeClr val="tx1"/>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Calibri" pitchFamily="34" charset="0"/>
                        </a:rPr>
                        <a:t>Итоговый тест с крупным шрифтом и модифици-</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Calibri" pitchFamily="34" charset="0"/>
                        </a:rPr>
                        <a:t>рованной версией  </a:t>
                      </a:r>
                      <a:endParaRPr kumimoji="0" lang="en-US" sz="1800" b="0" i="0" u="none" strike="noStrike" cap="none" normalizeH="0" baseline="0" smtClean="0">
                        <a:ln>
                          <a:noFill/>
                        </a:ln>
                        <a:solidFill>
                          <a:schemeClr val="tx1"/>
                        </a:solidFill>
                        <a:effectLst/>
                        <a:latin typeface="Calibri" pitchFamily="34" charset="0"/>
                        <a:ea typeface="PMingLiU"/>
                        <a:cs typeface="PMingLiU"/>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Calibri" pitchFamily="34" charset="0"/>
                          <a:ea typeface="PMingLiU"/>
                          <a:cs typeface="PMingLiU"/>
                        </a:rPr>
                        <a:t> </a:t>
                      </a:r>
                    </a:p>
                  </a:txBody>
                  <a:tcPr marL="43780" marR="437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itle 1"/>
          <p:cNvSpPr>
            <a:spLocks noGrp="1"/>
          </p:cNvSpPr>
          <p:nvPr>
            <p:ph type="title"/>
          </p:nvPr>
        </p:nvSpPr>
        <p:spPr/>
        <p:txBody>
          <a:bodyPr/>
          <a:lstStyle/>
          <a:p>
            <a:pPr eaLnBrk="1" hangingPunct="1"/>
            <a:r>
              <a:rPr lang="ru-RU" smtClean="0"/>
              <a:t>ПЕРЕРЫВ!</a:t>
            </a:r>
            <a:endParaRPr lang="en-US" smtClean="0"/>
          </a:p>
        </p:txBody>
      </p:sp>
      <p:pic>
        <p:nvPicPr>
          <p:cNvPr id="109570" name="Picture 5" descr="C:\Users\Carol\AppData\Local\Microsoft\Windows\Temporary Internet Files\Content.IE5\12UWFDFO\MP900316418[1].jpg"/>
          <p:cNvPicPr>
            <a:picLocks noGrp="1" noChangeAspect="1" noChangeArrowheads="1"/>
          </p:cNvPicPr>
          <p:nvPr>
            <p:ph idx="1"/>
          </p:nvPr>
        </p:nvPicPr>
        <p:blipFill>
          <a:blip r:embed="rId2" cstate="print"/>
          <a:srcRect/>
          <a:stretch>
            <a:fillRect/>
          </a:stretch>
        </p:blipFill>
        <p:spPr>
          <a:xfrm>
            <a:off x="2133600" y="2057400"/>
            <a:ext cx="5029200" cy="3470275"/>
          </a:xfr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itle 3"/>
          <p:cNvSpPr>
            <a:spLocks noGrp="1"/>
          </p:cNvSpPr>
          <p:nvPr>
            <p:ph type="ctrTitle"/>
          </p:nvPr>
        </p:nvSpPr>
        <p:spPr>
          <a:xfrm>
            <a:off x="762000" y="457200"/>
            <a:ext cx="7772400" cy="1470025"/>
          </a:xfrm>
          <a:solidFill>
            <a:srgbClr val="AFAFFF"/>
          </a:solidFill>
        </p:spPr>
        <p:txBody>
          <a:bodyPr/>
          <a:lstStyle/>
          <a:p>
            <a:pPr eaLnBrk="1" hangingPunct="1"/>
            <a:r>
              <a:rPr lang="ru-RU" b="1" smtClean="0"/>
              <a:t>Переход к инклюзивным школам  </a:t>
            </a:r>
            <a:endParaRPr lang="en-US" b="1" smtClean="0"/>
          </a:p>
        </p:txBody>
      </p:sp>
      <p:sp>
        <p:nvSpPr>
          <p:cNvPr id="110594" name="Subtitle 4"/>
          <p:cNvSpPr>
            <a:spLocks noGrp="1"/>
          </p:cNvSpPr>
          <p:nvPr>
            <p:ph type="subTitle" idx="1"/>
          </p:nvPr>
        </p:nvSpPr>
        <p:spPr>
          <a:xfrm>
            <a:off x="914400" y="2133600"/>
            <a:ext cx="7620000" cy="4267200"/>
          </a:xfrm>
          <a:ln>
            <a:solidFill>
              <a:srgbClr val="000000"/>
            </a:solidFill>
          </a:ln>
        </p:spPr>
        <p:txBody>
          <a:bodyPr/>
          <a:lstStyle/>
          <a:p>
            <a:pPr eaLnBrk="1" hangingPunct="1">
              <a:spcBef>
                <a:spcPts val="1200"/>
              </a:spcBef>
            </a:pPr>
            <a:r>
              <a:rPr lang="ru-RU" sz="2800" smtClean="0">
                <a:solidFill>
                  <a:srgbClr val="390039"/>
                </a:solidFill>
              </a:rPr>
              <a:t>Общество,</a:t>
            </a:r>
            <a:r>
              <a:rPr lang="en-US" sz="2800" smtClean="0">
                <a:solidFill>
                  <a:srgbClr val="390039"/>
                </a:solidFill>
              </a:rPr>
              <a:t> </a:t>
            </a:r>
            <a:r>
              <a:rPr lang="ru-RU" sz="2800" smtClean="0">
                <a:solidFill>
                  <a:srgbClr val="2A2A7E"/>
                </a:solidFill>
              </a:rPr>
              <a:t>где ближайшие школы рады видеть особенных учеников, включать их в обучение, формировать основу для инклюзивного сообщества.  </a:t>
            </a:r>
            <a:endParaRPr lang="en-US" sz="2800" smtClean="0">
              <a:solidFill>
                <a:srgbClr val="2A2A7E"/>
              </a:solidFill>
            </a:endParaRPr>
          </a:p>
          <a:p>
            <a:pPr eaLnBrk="1" hangingPunct="1">
              <a:spcBef>
                <a:spcPts val="1200"/>
              </a:spcBef>
            </a:pPr>
            <a:r>
              <a:rPr lang="ru-RU" sz="2800" smtClean="0">
                <a:solidFill>
                  <a:srgbClr val="390039"/>
                </a:solidFill>
              </a:rPr>
              <a:t>Соседские школы, </a:t>
            </a:r>
            <a:r>
              <a:rPr lang="en-US" sz="2800" smtClean="0">
                <a:solidFill>
                  <a:srgbClr val="390039"/>
                </a:solidFill>
              </a:rPr>
              <a:t> </a:t>
            </a:r>
            <a:r>
              <a:rPr lang="ru-RU" sz="2800" smtClean="0">
                <a:solidFill>
                  <a:srgbClr val="333399"/>
                </a:solidFill>
              </a:rPr>
              <a:t>где ученики с инвалидностью могут преуспеть благодаря ориентированному на них материалу, дружить и быть полноправными членами школьного сообщества.  </a:t>
            </a:r>
            <a:endParaRPr lang="en-US" sz="2800" smtClean="0">
              <a:solidFill>
                <a:srgbClr val="333399"/>
              </a:solidFill>
            </a:endParaRPr>
          </a:p>
          <a:p>
            <a:pPr eaLnBrk="1" hangingPunct="1">
              <a:lnSpc>
                <a:spcPct val="90000"/>
              </a:lnSpc>
            </a:pPr>
            <a:endParaRPr lang="en-US" sz="2800" smtClean="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7" name="Freeform 7"/>
          <p:cNvSpPr>
            <a:spLocks/>
          </p:cNvSpPr>
          <p:nvPr/>
        </p:nvSpPr>
        <p:spPr bwMode="auto">
          <a:xfrm>
            <a:off x="1809750" y="1676400"/>
            <a:ext cx="2873375" cy="3810000"/>
          </a:xfrm>
          <a:custGeom>
            <a:avLst/>
            <a:gdLst/>
            <a:ahLst/>
            <a:cxnLst>
              <a:cxn ang="0">
                <a:pos x="1218" y="1158"/>
              </a:cxn>
              <a:cxn ang="0">
                <a:pos x="1228" y="1038"/>
              </a:cxn>
              <a:cxn ang="0">
                <a:pos x="1250" y="920"/>
              </a:cxn>
              <a:cxn ang="0">
                <a:pos x="1284" y="806"/>
              </a:cxn>
              <a:cxn ang="0">
                <a:pos x="1328" y="698"/>
              </a:cxn>
              <a:cxn ang="0">
                <a:pos x="1380" y="596"/>
              </a:cxn>
              <a:cxn ang="0">
                <a:pos x="1444" y="498"/>
              </a:cxn>
              <a:cxn ang="0">
                <a:pos x="1516" y="408"/>
              </a:cxn>
              <a:cxn ang="0">
                <a:pos x="1594" y="326"/>
              </a:cxn>
              <a:cxn ang="0">
                <a:pos x="1682" y="252"/>
              </a:cxn>
              <a:cxn ang="0">
                <a:pos x="1776" y="186"/>
              </a:cxn>
              <a:cxn ang="0">
                <a:pos x="1776" y="146"/>
              </a:cxn>
              <a:cxn ang="0">
                <a:pos x="1670" y="94"/>
              </a:cxn>
              <a:cxn ang="0">
                <a:pos x="1560" y="54"/>
              </a:cxn>
              <a:cxn ang="0">
                <a:pos x="1444" y="24"/>
              </a:cxn>
              <a:cxn ang="0">
                <a:pos x="1324" y="6"/>
              </a:cxn>
              <a:cxn ang="0">
                <a:pos x="1200" y="0"/>
              </a:cxn>
              <a:cxn ang="0">
                <a:pos x="1078" y="6"/>
              </a:cxn>
              <a:cxn ang="0">
                <a:pos x="900" y="38"/>
              </a:cxn>
              <a:cxn ang="0">
                <a:pos x="734" y="94"/>
              </a:cxn>
              <a:cxn ang="0">
                <a:pos x="578" y="174"/>
              </a:cxn>
              <a:cxn ang="0">
                <a:pos x="438" y="274"/>
              </a:cxn>
              <a:cxn ang="0">
                <a:pos x="312" y="392"/>
              </a:cxn>
              <a:cxn ang="0">
                <a:pos x="206" y="528"/>
              </a:cxn>
              <a:cxn ang="0">
                <a:pos x="120" y="680"/>
              </a:cxn>
              <a:cxn ang="0">
                <a:pos x="54" y="842"/>
              </a:cxn>
              <a:cxn ang="0">
                <a:pos x="14" y="1016"/>
              </a:cxn>
              <a:cxn ang="0">
                <a:pos x="0" y="1200"/>
              </a:cxn>
              <a:cxn ang="0">
                <a:pos x="6" y="1322"/>
              </a:cxn>
              <a:cxn ang="0">
                <a:pos x="38" y="1500"/>
              </a:cxn>
              <a:cxn ang="0">
                <a:pos x="96" y="1666"/>
              </a:cxn>
              <a:cxn ang="0">
                <a:pos x="174" y="1822"/>
              </a:cxn>
              <a:cxn ang="0">
                <a:pos x="274" y="1962"/>
              </a:cxn>
              <a:cxn ang="0">
                <a:pos x="394" y="2088"/>
              </a:cxn>
              <a:cxn ang="0">
                <a:pos x="530" y="2194"/>
              </a:cxn>
              <a:cxn ang="0">
                <a:pos x="680" y="2282"/>
              </a:cxn>
              <a:cxn ang="0">
                <a:pos x="844" y="2346"/>
              </a:cxn>
              <a:cxn ang="0">
                <a:pos x="1018" y="2386"/>
              </a:cxn>
              <a:cxn ang="0">
                <a:pos x="1200" y="2400"/>
              </a:cxn>
              <a:cxn ang="0">
                <a:pos x="1284" y="2396"/>
              </a:cxn>
              <a:cxn ang="0">
                <a:pos x="1404" y="2382"/>
              </a:cxn>
              <a:cxn ang="0">
                <a:pos x="1522" y="2356"/>
              </a:cxn>
              <a:cxn ang="0">
                <a:pos x="1634" y="2318"/>
              </a:cxn>
              <a:cxn ang="0">
                <a:pos x="1740" y="2272"/>
              </a:cxn>
              <a:cxn ang="0">
                <a:pos x="1810" y="2234"/>
              </a:cxn>
              <a:cxn ang="0">
                <a:pos x="1712" y="2170"/>
              </a:cxn>
              <a:cxn ang="0">
                <a:pos x="1624" y="2098"/>
              </a:cxn>
              <a:cxn ang="0">
                <a:pos x="1540" y="2018"/>
              </a:cxn>
              <a:cxn ang="0">
                <a:pos x="1466" y="1932"/>
              </a:cxn>
              <a:cxn ang="0">
                <a:pos x="1400" y="1836"/>
              </a:cxn>
              <a:cxn ang="0">
                <a:pos x="1344" y="1736"/>
              </a:cxn>
              <a:cxn ang="0">
                <a:pos x="1296" y="1630"/>
              </a:cxn>
              <a:cxn ang="0">
                <a:pos x="1260" y="1518"/>
              </a:cxn>
              <a:cxn ang="0">
                <a:pos x="1234" y="1402"/>
              </a:cxn>
              <a:cxn ang="0">
                <a:pos x="1220" y="1282"/>
              </a:cxn>
              <a:cxn ang="0">
                <a:pos x="1218" y="1200"/>
              </a:cxn>
            </a:cxnLst>
            <a:rect l="0" t="0" r="r" b="b"/>
            <a:pathLst>
              <a:path w="1810" h="2400">
                <a:moveTo>
                  <a:pt x="1218" y="1200"/>
                </a:moveTo>
                <a:lnTo>
                  <a:pt x="1218" y="1200"/>
                </a:lnTo>
                <a:lnTo>
                  <a:pt x="1218" y="1158"/>
                </a:lnTo>
                <a:lnTo>
                  <a:pt x="1220" y="1118"/>
                </a:lnTo>
                <a:lnTo>
                  <a:pt x="1224" y="1078"/>
                </a:lnTo>
                <a:lnTo>
                  <a:pt x="1228" y="1038"/>
                </a:lnTo>
                <a:lnTo>
                  <a:pt x="1234" y="998"/>
                </a:lnTo>
                <a:lnTo>
                  <a:pt x="1242" y="958"/>
                </a:lnTo>
                <a:lnTo>
                  <a:pt x="1250" y="920"/>
                </a:lnTo>
                <a:lnTo>
                  <a:pt x="1260" y="882"/>
                </a:lnTo>
                <a:lnTo>
                  <a:pt x="1272" y="844"/>
                </a:lnTo>
                <a:lnTo>
                  <a:pt x="1284" y="806"/>
                </a:lnTo>
                <a:lnTo>
                  <a:pt x="1296" y="770"/>
                </a:lnTo>
                <a:lnTo>
                  <a:pt x="1312" y="734"/>
                </a:lnTo>
                <a:lnTo>
                  <a:pt x="1328" y="698"/>
                </a:lnTo>
                <a:lnTo>
                  <a:pt x="1344" y="664"/>
                </a:lnTo>
                <a:lnTo>
                  <a:pt x="1362" y="628"/>
                </a:lnTo>
                <a:lnTo>
                  <a:pt x="1380" y="596"/>
                </a:lnTo>
                <a:lnTo>
                  <a:pt x="1400" y="562"/>
                </a:lnTo>
                <a:lnTo>
                  <a:pt x="1422" y="530"/>
                </a:lnTo>
                <a:lnTo>
                  <a:pt x="1444" y="498"/>
                </a:lnTo>
                <a:lnTo>
                  <a:pt x="1466" y="468"/>
                </a:lnTo>
                <a:lnTo>
                  <a:pt x="1490" y="438"/>
                </a:lnTo>
                <a:lnTo>
                  <a:pt x="1516" y="408"/>
                </a:lnTo>
                <a:lnTo>
                  <a:pt x="1540" y="380"/>
                </a:lnTo>
                <a:lnTo>
                  <a:pt x="1568" y="352"/>
                </a:lnTo>
                <a:lnTo>
                  <a:pt x="1594" y="326"/>
                </a:lnTo>
                <a:lnTo>
                  <a:pt x="1624" y="300"/>
                </a:lnTo>
                <a:lnTo>
                  <a:pt x="1652" y="276"/>
                </a:lnTo>
                <a:lnTo>
                  <a:pt x="1682" y="252"/>
                </a:lnTo>
                <a:lnTo>
                  <a:pt x="1712" y="228"/>
                </a:lnTo>
                <a:lnTo>
                  <a:pt x="1744" y="206"/>
                </a:lnTo>
                <a:lnTo>
                  <a:pt x="1776" y="186"/>
                </a:lnTo>
                <a:lnTo>
                  <a:pt x="1810" y="166"/>
                </a:lnTo>
                <a:lnTo>
                  <a:pt x="1810" y="166"/>
                </a:lnTo>
                <a:lnTo>
                  <a:pt x="1776" y="146"/>
                </a:lnTo>
                <a:lnTo>
                  <a:pt x="1740" y="128"/>
                </a:lnTo>
                <a:lnTo>
                  <a:pt x="1706" y="110"/>
                </a:lnTo>
                <a:lnTo>
                  <a:pt x="1670" y="94"/>
                </a:lnTo>
                <a:lnTo>
                  <a:pt x="1634" y="80"/>
                </a:lnTo>
                <a:lnTo>
                  <a:pt x="1596" y="66"/>
                </a:lnTo>
                <a:lnTo>
                  <a:pt x="1560" y="54"/>
                </a:lnTo>
                <a:lnTo>
                  <a:pt x="1522" y="42"/>
                </a:lnTo>
                <a:lnTo>
                  <a:pt x="1482" y="32"/>
                </a:lnTo>
                <a:lnTo>
                  <a:pt x="1444" y="24"/>
                </a:lnTo>
                <a:lnTo>
                  <a:pt x="1404" y="16"/>
                </a:lnTo>
                <a:lnTo>
                  <a:pt x="1364" y="10"/>
                </a:lnTo>
                <a:lnTo>
                  <a:pt x="1324" y="6"/>
                </a:lnTo>
                <a:lnTo>
                  <a:pt x="1284" y="2"/>
                </a:lnTo>
                <a:lnTo>
                  <a:pt x="1242" y="0"/>
                </a:lnTo>
                <a:lnTo>
                  <a:pt x="1200" y="0"/>
                </a:lnTo>
                <a:lnTo>
                  <a:pt x="1200" y="0"/>
                </a:lnTo>
                <a:lnTo>
                  <a:pt x="1138" y="2"/>
                </a:lnTo>
                <a:lnTo>
                  <a:pt x="1078" y="6"/>
                </a:lnTo>
                <a:lnTo>
                  <a:pt x="1018" y="14"/>
                </a:lnTo>
                <a:lnTo>
                  <a:pt x="958" y="24"/>
                </a:lnTo>
                <a:lnTo>
                  <a:pt x="900" y="38"/>
                </a:lnTo>
                <a:lnTo>
                  <a:pt x="844" y="54"/>
                </a:lnTo>
                <a:lnTo>
                  <a:pt x="788" y="72"/>
                </a:lnTo>
                <a:lnTo>
                  <a:pt x="734" y="94"/>
                </a:lnTo>
                <a:lnTo>
                  <a:pt x="680" y="118"/>
                </a:lnTo>
                <a:lnTo>
                  <a:pt x="628" y="144"/>
                </a:lnTo>
                <a:lnTo>
                  <a:pt x="578" y="174"/>
                </a:lnTo>
                <a:lnTo>
                  <a:pt x="530" y="204"/>
                </a:lnTo>
                <a:lnTo>
                  <a:pt x="482" y="238"/>
                </a:lnTo>
                <a:lnTo>
                  <a:pt x="438" y="274"/>
                </a:lnTo>
                <a:lnTo>
                  <a:pt x="394" y="312"/>
                </a:lnTo>
                <a:lnTo>
                  <a:pt x="352" y="350"/>
                </a:lnTo>
                <a:lnTo>
                  <a:pt x="312" y="392"/>
                </a:lnTo>
                <a:lnTo>
                  <a:pt x="274" y="436"/>
                </a:lnTo>
                <a:lnTo>
                  <a:pt x="240" y="482"/>
                </a:lnTo>
                <a:lnTo>
                  <a:pt x="206" y="528"/>
                </a:lnTo>
                <a:lnTo>
                  <a:pt x="174" y="578"/>
                </a:lnTo>
                <a:lnTo>
                  <a:pt x="146" y="628"/>
                </a:lnTo>
                <a:lnTo>
                  <a:pt x="120" y="680"/>
                </a:lnTo>
                <a:lnTo>
                  <a:pt x="96" y="732"/>
                </a:lnTo>
                <a:lnTo>
                  <a:pt x="74" y="786"/>
                </a:lnTo>
                <a:lnTo>
                  <a:pt x="54" y="842"/>
                </a:lnTo>
                <a:lnTo>
                  <a:pt x="38" y="900"/>
                </a:lnTo>
                <a:lnTo>
                  <a:pt x="26" y="958"/>
                </a:lnTo>
                <a:lnTo>
                  <a:pt x="14" y="1016"/>
                </a:lnTo>
                <a:lnTo>
                  <a:pt x="6" y="1076"/>
                </a:lnTo>
                <a:lnTo>
                  <a:pt x="2" y="1138"/>
                </a:lnTo>
                <a:lnTo>
                  <a:pt x="0" y="1200"/>
                </a:lnTo>
                <a:lnTo>
                  <a:pt x="0" y="1200"/>
                </a:lnTo>
                <a:lnTo>
                  <a:pt x="2" y="1262"/>
                </a:lnTo>
                <a:lnTo>
                  <a:pt x="6" y="1322"/>
                </a:lnTo>
                <a:lnTo>
                  <a:pt x="14" y="1382"/>
                </a:lnTo>
                <a:lnTo>
                  <a:pt x="26" y="1442"/>
                </a:lnTo>
                <a:lnTo>
                  <a:pt x="38" y="1500"/>
                </a:lnTo>
                <a:lnTo>
                  <a:pt x="54" y="1556"/>
                </a:lnTo>
                <a:lnTo>
                  <a:pt x="74" y="1612"/>
                </a:lnTo>
                <a:lnTo>
                  <a:pt x="96" y="1666"/>
                </a:lnTo>
                <a:lnTo>
                  <a:pt x="120" y="1720"/>
                </a:lnTo>
                <a:lnTo>
                  <a:pt x="146" y="1772"/>
                </a:lnTo>
                <a:lnTo>
                  <a:pt x="174" y="1822"/>
                </a:lnTo>
                <a:lnTo>
                  <a:pt x="206" y="1870"/>
                </a:lnTo>
                <a:lnTo>
                  <a:pt x="240" y="1918"/>
                </a:lnTo>
                <a:lnTo>
                  <a:pt x="274" y="1962"/>
                </a:lnTo>
                <a:lnTo>
                  <a:pt x="312" y="2006"/>
                </a:lnTo>
                <a:lnTo>
                  <a:pt x="352" y="2048"/>
                </a:lnTo>
                <a:lnTo>
                  <a:pt x="394" y="2088"/>
                </a:lnTo>
                <a:lnTo>
                  <a:pt x="438" y="2126"/>
                </a:lnTo>
                <a:lnTo>
                  <a:pt x="482" y="2162"/>
                </a:lnTo>
                <a:lnTo>
                  <a:pt x="530" y="2194"/>
                </a:lnTo>
                <a:lnTo>
                  <a:pt x="578" y="2226"/>
                </a:lnTo>
                <a:lnTo>
                  <a:pt x="628" y="2254"/>
                </a:lnTo>
                <a:lnTo>
                  <a:pt x="680" y="2282"/>
                </a:lnTo>
                <a:lnTo>
                  <a:pt x="734" y="2306"/>
                </a:lnTo>
                <a:lnTo>
                  <a:pt x="788" y="2326"/>
                </a:lnTo>
                <a:lnTo>
                  <a:pt x="844" y="2346"/>
                </a:lnTo>
                <a:lnTo>
                  <a:pt x="900" y="2362"/>
                </a:lnTo>
                <a:lnTo>
                  <a:pt x="958" y="2376"/>
                </a:lnTo>
                <a:lnTo>
                  <a:pt x="1018" y="2386"/>
                </a:lnTo>
                <a:lnTo>
                  <a:pt x="1078" y="2394"/>
                </a:lnTo>
                <a:lnTo>
                  <a:pt x="1138" y="2398"/>
                </a:lnTo>
                <a:lnTo>
                  <a:pt x="1200" y="2400"/>
                </a:lnTo>
                <a:lnTo>
                  <a:pt x="1200" y="2400"/>
                </a:lnTo>
                <a:lnTo>
                  <a:pt x="1242" y="2398"/>
                </a:lnTo>
                <a:lnTo>
                  <a:pt x="1284" y="2396"/>
                </a:lnTo>
                <a:lnTo>
                  <a:pt x="1324" y="2394"/>
                </a:lnTo>
                <a:lnTo>
                  <a:pt x="1364" y="2388"/>
                </a:lnTo>
                <a:lnTo>
                  <a:pt x="1404" y="2382"/>
                </a:lnTo>
                <a:lnTo>
                  <a:pt x="1444" y="2374"/>
                </a:lnTo>
                <a:lnTo>
                  <a:pt x="1482" y="2366"/>
                </a:lnTo>
                <a:lnTo>
                  <a:pt x="1522" y="2356"/>
                </a:lnTo>
                <a:lnTo>
                  <a:pt x="1560" y="2344"/>
                </a:lnTo>
                <a:lnTo>
                  <a:pt x="1596" y="2332"/>
                </a:lnTo>
                <a:lnTo>
                  <a:pt x="1634" y="2318"/>
                </a:lnTo>
                <a:lnTo>
                  <a:pt x="1670" y="2304"/>
                </a:lnTo>
                <a:lnTo>
                  <a:pt x="1706" y="2288"/>
                </a:lnTo>
                <a:lnTo>
                  <a:pt x="1740" y="2272"/>
                </a:lnTo>
                <a:lnTo>
                  <a:pt x="1776" y="2254"/>
                </a:lnTo>
                <a:lnTo>
                  <a:pt x="1810" y="2234"/>
                </a:lnTo>
                <a:lnTo>
                  <a:pt x="1810" y="2234"/>
                </a:lnTo>
                <a:lnTo>
                  <a:pt x="1776" y="2214"/>
                </a:lnTo>
                <a:lnTo>
                  <a:pt x="1744" y="2192"/>
                </a:lnTo>
                <a:lnTo>
                  <a:pt x="1712" y="2170"/>
                </a:lnTo>
                <a:lnTo>
                  <a:pt x="1682" y="2148"/>
                </a:lnTo>
                <a:lnTo>
                  <a:pt x="1652" y="2124"/>
                </a:lnTo>
                <a:lnTo>
                  <a:pt x="1624" y="2098"/>
                </a:lnTo>
                <a:lnTo>
                  <a:pt x="1594" y="2072"/>
                </a:lnTo>
                <a:lnTo>
                  <a:pt x="1568" y="2046"/>
                </a:lnTo>
                <a:lnTo>
                  <a:pt x="1540" y="2018"/>
                </a:lnTo>
                <a:lnTo>
                  <a:pt x="1516" y="1990"/>
                </a:lnTo>
                <a:lnTo>
                  <a:pt x="1490" y="1962"/>
                </a:lnTo>
                <a:lnTo>
                  <a:pt x="1466" y="1932"/>
                </a:lnTo>
                <a:lnTo>
                  <a:pt x="1444" y="1900"/>
                </a:lnTo>
                <a:lnTo>
                  <a:pt x="1422" y="1868"/>
                </a:lnTo>
                <a:lnTo>
                  <a:pt x="1400" y="1836"/>
                </a:lnTo>
                <a:lnTo>
                  <a:pt x="1380" y="1804"/>
                </a:lnTo>
                <a:lnTo>
                  <a:pt x="1362" y="1770"/>
                </a:lnTo>
                <a:lnTo>
                  <a:pt x="1344" y="1736"/>
                </a:lnTo>
                <a:lnTo>
                  <a:pt x="1328" y="1700"/>
                </a:lnTo>
                <a:lnTo>
                  <a:pt x="1312" y="1666"/>
                </a:lnTo>
                <a:lnTo>
                  <a:pt x="1296" y="1630"/>
                </a:lnTo>
                <a:lnTo>
                  <a:pt x="1284" y="1592"/>
                </a:lnTo>
                <a:lnTo>
                  <a:pt x="1272" y="1556"/>
                </a:lnTo>
                <a:lnTo>
                  <a:pt x="1260" y="1518"/>
                </a:lnTo>
                <a:lnTo>
                  <a:pt x="1250" y="1480"/>
                </a:lnTo>
                <a:lnTo>
                  <a:pt x="1242" y="1440"/>
                </a:lnTo>
                <a:lnTo>
                  <a:pt x="1234" y="1402"/>
                </a:lnTo>
                <a:lnTo>
                  <a:pt x="1228" y="1362"/>
                </a:lnTo>
                <a:lnTo>
                  <a:pt x="1224" y="1322"/>
                </a:lnTo>
                <a:lnTo>
                  <a:pt x="1220" y="1282"/>
                </a:lnTo>
                <a:lnTo>
                  <a:pt x="1218" y="1240"/>
                </a:lnTo>
                <a:lnTo>
                  <a:pt x="1218" y="1200"/>
                </a:lnTo>
                <a:lnTo>
                  <a:pt x="1218" y="1200"/>
                </a:lnTo>
                <a:close/>
              </a:path>
            </a:pathLst>
          </a:custGeom>
          <a:solidFill>
            <a:schemeClr val="accent2">
              <a:lumMod val="60000"/>
              <a:lumOff val="40000"/>
            </a:schemeClr>
          </a:solidFill>
          <a:ln w="12700">
            <a:noFill/>
            <a:prstDash val="solid"/>
            <a:round/>
            <a:headEnd/>
            <a:tailEnd/>
          </a:ln>
        </p:spPr>
        <p:txBody>
          <a:bodyPr/>
          <a:lstStyle/>
          <a:p>
            <a:pPr fontAlgn="auto">
              <a:spcBef>
                <a:spcPts val="0"/>
              </a:spcBef>
              <a:spcAft>
                <a:spcPts val="0"/>
              </a:spcAft>
              <a:defRPr/>
            </a:pPr>
            <a:endParaRPr lang="en-US" dirty="0">
              <a:latin typeface="+mn-lt"/>
              <a:cs typeface="+mn-cs"/>
            </a:endParaRPr>
          </a:p>
        </p:txBody>
      </p:sp>
      <p:sp>
        <p:nvSpPr>
          <p:cNvPr id="111618" name="Freeform 8"/>
          <p:cNvSpPr>
            <a:spLocks/>
          </p:cNvSpPr>
          <p:nvPr/>
        </p:nvSpPr>
        <p:spPr bwMode="auto">
          <a:xfrm>
            <a:off x="4683125" y="1676400"/>
            <a:ext cx="2870200" cy="3810000"/>
          </a:xfrm>
          <a:custGeom>
            <a:avLst/>
            <a:gdLst>
              <a:gd name="T0" fmla="*/ 2147483647 w 1808"/>
              <a:gd name="T1" fmla="*/ 0 h 2400"/>
              <a:gd name="T2" fmla="*/ 2147483647 w 1808"/>
              <a:gd name="T3" fmla="*/ 2147483647 h 2400"/>
              <a:gd name="T4" fmla="*/ 2147483647 w 1808"/>
              <a:gd name="T5" fmla="*/ 2147483647 h 2400"/>
              <a:gd name="T6" fmla="*/ 2147483647 w 1808"/>
              <a:gd name="T7" fmla="*/ 2147483647 h 2400"/>
              <a:gd name="T8" fmla="*/ 2147483647 w 1808"/>
              <a:gd name="T9" fmla="*/ 2147483647 h 2400"/>
              <a:gd name="T10" fmla="*/ 0 w 1808"/>
              <a:gd name="T11" fmla="*/ 2147483647 h 2400"/>
              <a:gd name="T12" fmla="*/ 2147483647 w 1808"/>
              <a:gd name="T13" fmla="*/ 2147483647 h 2400"/>
              <a:gd name="T14" fmla="*/ 2147483647 w 1808"/>
              <a:gd name="T15" fmla="*/ 2147483647 h 2400"/>
              <a:gd name="T16" fmla="*/ 2147483647 w 1808"/>
              <a:gd name="T17" fmla="*/ 2147483647 h 2400"/>
              <a:gd name="T18" fmla="*/ 2147483647 w 1808"/>
              <a:gd name="T19" fmla="*/ 2147483647 h 2400"/>
              <a:gd name="T20" fmla="*/ 2147483647 w 1808"/>
              <a:gd name="T21" fmla="*/ 2147483647 h 2400"/>
              <a:gd name="T22" fmla="*/ 2147483647 w 1808"/>
              <a:gd name="T23" fmla="*/ 2147483647 h 2400"/>
              <a:gd name="T24" fmla="*/ 2147483647 w 1808"/>
              <a:gd name="T25" fmla="*/ 2147483647 h 2400"/>
              <a:gd name="T26" fmla="*/ 2147483647 w 1808"/>
              <a:gd name="T27" fmla="*/ 2147483647 h 2400"/>
              <a:gd name="T28" fmla="*/ 2147483647 w 1808"/>
              <a:gd name="T29" fmla="*/ 2147483647 h 2400"/>
              <a:gd name="T30" fmla="*/ 2147483647 w 1808"/>
              <a:gd name="T31" fmla="*/ 2147483647 h 2400"/>
              <a:gd name="T32" fmla="*/ 2147483647 w 1808"/>
              <a:gd name="T33" fmla="*/ 2147483647 h 2400"/>
              <a:gd name="T34" fmla="*/ 2147483647 w 1808"/>
              <a:gd name="T35" fmla="*/ 2147483647 h 2400"/>
              <a:gd name="T36" fmla="*/ 2147483647 w 1808"/>
              <a:gd name="T37" fmla="*/ 2147483647 h 2400"/>
              <a:gd name="T38" fmla="*/ 2147483647 w 1808"/>
              <a:gd name="T39" fmla="*/ 2147483647 h 2400"/>
              <a:gd name="T40" fmla="*/ 2147483647 w 1808"/>
              <a:gd name="T41" fmla="*/ 2147483647 h 2400"/>
              <a:gd name="T42" fmla="*/ 2147483647 w 1808"/>
              <a:gd name="T43" fmla="*/ 2147483647 h 2400"/>
              <a:gd name="T44" fmla="*/ 2147483647 w 1808"/>
              <a:gd name="T45" fmla="*/ 2147483647 h 2400"/>
              <a:gd name="T46" fmla="*/ 2147483647 w 1808"/>
              <a:gd name="T47" fmla="*/ 2147483647 h 2400"/>
              <a:gd name="T48" fmla="*/ 2147483647 w 1808"/>
              <a:gd name="T49" fmla="*/ 2147483647 h 2400"/>
              <a:gd name="T50" fmla="*/ 2147483647 w 1808"/>
              <a:gd name="T51" fmla="*/ 2147483647 h 2400"/>
              <a:gd name="T52" fmla="*/ 2147483647 w 1808"/>
              <a:gd name="T53" fmla="*/ 2147483647 h 2400"/>
              <a:gd name="T54" fmla="*/ 0 w 1808"/>
              <a:gd name="T55" fmla="*/ 2147483647 h 2400"/>
              <a:gd name="T56" fmla="*/ 2147483647 w 1808"/>
              <a:gd name="T57" fmla="*/ 2147483647 h 2400"/>
              <a:gd name="T58" fmla="*/ 2147483647 w 1808"/>
              <a:gd name="T59" fmla="*/ 2147483647 h 2400"/>
              <a:gd name="T60" fmla="*/ 2147483647 w 1808"/>
              <a:gd name="T61" fmla="*/ 2147483647 h 2400"/>
              <a:gd name="T62" fmla="*/ 2147483647 w 1808"/>
              <a:gd name="T63" fmla="*/ 2147483647 h 2400"/>
              <a:gd name="T64" fmla="*/ 2147483647 w 1808"/>
              <a:gd name="T65" fmla="*/ 2147483647 h 2400"/>
              <a:gd name="T66" fmla="*/ 2147483647 w 1808"/>
              <a:gd name="T67" fmla="*/ 2147483647 h 2400"/>
              <a:gd name="T68" fmla="*/ 2147483647 w 1808"/>
              <a:gd name="T69" fmla="*/ 2147483647 h 2400"/>
              <a:gd name="T70" fmla="*/ 2147483647 w 1808"/>
              <a:gd name="T71" fmla="*/ 2147483647 h 2400"/>
              <a:gd name="T72" fmla="*/ 2147483647 w 1808"/>
              <a:gd name="T73" fmla="*/ 2147483647 h 2400"/>
              <a:gd name="T74" fmla="*/ 2147483647 w 1808"/>
              <a:gd name="T75" fmla="*/ 2147483647 h 2400"/>
              <a:gd name="T76" fmla="*/ 2147483647 w 1808"/>
              <a:gd name="T77" fmla="*/ 2147483647 h 2400"/>
              <a:gd name="T78" fmla="*/ 2147483647 w 1808"/>
              <a:gd name="T79" fmla="*/ 2147483647 h 2400"/>
              <a:gd name="T80" fmla="*/ 2147483647 w 1808"/>
              <a:gd name="T81" fmla="*/ 2147483647 h 2400"/>
              <a:gd name="T82" fmla="*/ 2147483647 w 1808"/>
              <a:gd name="T83" fmla="*/ 2147483647 h 2400"/>
              <a:gd name="T84" fmla="*/ 2147483647 w 1808"/>
              <a:gd name="T85" fmla="*/ 2147483647 h 2400"/>
              <a:gd name="T86" fmla="*/ 2147483647 w 1808"/>
              <a:gd name="T87" fmla="*/ 2147483647 h 2400"/>
              <a:gd name="T88" fmla="*/ 2147483647 w 1808"/>
              <a:gd name="T89" fmla="*/ 2147483647 h 2400"/>
              <a:gd name="T90" fmla="*/ 2147483647 w 1808"/>
              <a:gd name="T91" fmla="*/ 2147483647 h 2400"/>
              <a:gd name="T92" fmla="*/ 2147483647 w 1808"/>
              <a:gd name="T93" fmla="*/ 2147483647 h 2400"/>
              <a:gd name="T94" fmla="*/ 2147483647 w 1808"/>
              <a:gd name="T95" fmla="*/ 2147483647 h 2400"/>
              <a:gd name="T96" fmla="*/ 2147483647 w 1808"/>
              <a:gd name="T97" fmla="*/ 2147483647 h 2400"/>
              <a:gd name="T98" fmla="*/ 2147483647 w 1808"/>
              <a:gd name="T99" fmla="*/ 2147483647 h 2400"/>
              <a:gd name="T100" fmla="*/ 2147483647 w 1808"/>
              <a:gd name="T101" fmla="*/ 2147483647 h 2400"/>
              <a:gd name="T102" fmla="*/ 2147483647 w 1808"/>
              <a:gd name="T103" fmla="*/ 2147483647 h 2400"/>
              <a:gd name="T104" fmla="*/ 2147483647 w 1808"/>
              <a:gd name="T105" fmla="*/ 2147483647 h 2400"/>
              <a:gd name="T106" fmla="*/ 2147483647 w 1808"/>
              <a:gd name="T107" fmla="*/ 2147483647 h 2400"/>
              <a:gd name="T108" fmla="*/ 2147483647 w 1808"/>
              <a:gd name="T109" fmla="*/ 2147483647 h 2400"/>
              <a:gd name="T110" fmla="*/ 2147483647 w 1808"/>
              <a:gd name="T111" fmla="*/ 0 h 24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808"/>
              <a:gd name="T169" fmla="*/ 0 h 2400"/>
              <a:gd name="T170" fmla="*/ 1808 w 1808"/>
              <a:gd name="T171" fmla="*/ 2400 h 240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808" h="2400">
                <a:moveTo>
                  <a:pt x="608" y="0"/>
                </a:moveTo>
                <a:lnTo>
                  <a:pt x="608" y="0"/>
                </a:lnTo>
                <a:lnTo>
                  <a:pt x="566" y="0"/>
                </a:lnTo>
                <a:lnTo>
                  <a:pt x="526" y="2"/>
                </a:lnTo>
                <a:lnTo>
                  <a:pt x="484" y="6"/>
                </a:lnTo>
                <a:lnTo>
                  <a:pt x="444" y="10"/>
                </a:lnTo>
                <a:lnTo>
                  <a:pt x="404" y="16"/>
                </a:lnTo>
                <a:lnTo>
                  <a:pt x="364" y="24"/>
                </a:lnTo>
                <a:lnTo>
                  <a:pt x="326" y="32"/>
                </a:lnTo>
                <a:lnTo>
                  <a:pt x="288" y="42"/>
                </a:lnTo>
                <a:lnTo>
                  <a:pt x="248" y="54"/>
                </a:lnTo>
                <a:lnTo>
                  <a:pt x="212" y="66"/>
                </a:lnTo>
                <a:lnTo>
                  <a:pt x="174" y="80"/>
                </a:lnTo>
                <a:lnTo>
                  <a:pt x="138" y="94"/>
                </a:lnTo>
                <a:lnTo>
                  <a:pt x="102" y="110"/>
                </a:lnTo>
                <a:lnTo>
                  <a:pt x="68" y="128"/>
                </a:lnTo>
                <a:lnTo>
                  <a:pt x="32" y="146"/>
                </a:lnTo>
                <a:lnTo>
                  <a:pt x="0" y="166"/>
                </a:lnTo>
                <a:lnTo>
                  <a:pt x="32" y="186"/>
                </a:lnTo>
                <a:lnTo>
                  <a:pt x="64" y="206"/>
                </a:lnTo>
                <a:lnTo>
                  <a:pt x="96" y="228"/>
                </a:lnTo>
                <a:lnTo>
                  <a:pt x="126" y="252"/>
                </a:lnTo>
                <a:lnTo>
                  <a:pt x="156" y="276"/>
                </a:lnTo>
                <a:lnTo>
                  <a:pt x="186" y="300"/>
                </a:lnTo>
                <a:lnTo>
                  <a:pt x="214" y="326"/>
                </a:lnTo>
                <a:lnTo>
                  <a:pt x="240" y="352"/>
                </a:lnTo>
                <a:lnTo>
                  <a:pt x="268" y="380"/>
                </a:lnTo>
                <a:lnTo>
                  <a:pt x="294" y="408"/>
                </a:lnTo>
                <a:lnTo>
                  <a:pt x="318" y="438"/>
                </a:lnTo>
                <a:lnTo>
                  <a:pt x="342" y="468"/>
                </a:lnTo>
                <a:lnTo>
                  <a:pt x="364" y="498"/>
                </a:lnTo>
                <a:lnTo>
                  <a:pt x="386" y="530"/>
                </a:lnTo>
                <a:lnTo>
                  <a:pt x="408" y="562"/>
                </a:lnTo>
                <a:lnTo>
                  <a:pt x="428" y="596"/>
                </a:lnTo>
                <a:lnTo>
                  <a:pt x="446" y="628"/>
                </a:lnTo>
                <a:lnTo>
                  <a:pt x="464" y="664"/>
                </a:lnTo>
                <a:lnTo>
                  <a:pt x="482" y="698"/>
                </a:lnTo>
                <a:lnTo>
                  <a:pt x="496" y="734"/>
                </a:lnTo>
                <a:lnTo>
                  <a:pt x="512" y="770"/>
                </a:lnTo>
                <a:lnTo>
                  <a:pt x="524" y="806"/>
                </a:lnTo>
                <a:lnTo>
                  <a:pt x="538" y="844"/>
                </a:lnTo>
                <a:lnTo>
                  <a:pt x="548" y="882"/>
                </a:lnTo>
                <a:lnTo>
                  <a:pt x="558" y="920"/>
                </a:lnTo>
                <a:lnTo>
                  <a:pt x="566" y="958"/>
                </a:lnTo>
                <a:lnTo>
                  <a:pt x="574" y="998"/>
                </a:lnTo>
                <a:lnTo>
                  <a:pt x="580" y="1038"/>
                </a:lnTo>
                <a:lnTo>
                  <a:pt x="584" y="1078"/>
                </a:lnTo>
                <a:lnTo>
                  <a:pt x="588" y="1118"/>
                </a:lnTo>
                <a:lnTo>
                  <a:pt x="590" y="1158"/>
                </a:lnTo>
                <a:lnTo>
                  <a:pt x="590" y="1200"/>
                </a:lnTo>
                <a:lnTo>
                  <a:pt x="590" y="1240"/>
                </a:lnTo>
                <a:lnTo>
                  <a:pt x="588" y="1282"/>
                </a:lnTo>
                <a:lnTo>
                  <a:pt x="584" y="1322"/>
                </a:lnTo>
                <a:lnTo>
                  <a:pt x="580" y="1362"/>
                </a:lnTo>
                <a:lnTo>
                  <a:pt x="574" y="1402"/>
                </a:lnTo>
                <a:lnTo>
                  <a:pt x="566" y="1440"/>
                </a:lnTo>
                <a:lnTo>
                  <a:pt x="558" y="1480"/>
                </a:lnTo>
                <a:lnTo>
                  <a:pt x="548" y="1518"/>
                </a:lnTo>
                <a:lnTo>
                  <a:pt x="538" y="1556"/>
                </a:lnTo>
                <a:lnTo>
                  <a:pt x="524" y="1592"/>
                </a:lnTo>
                <a:lnTo>
                  <a:pt x="512" y="1630"/>
                </a:lnTo>
                <a:lnTo>
                  <a:pt x="496" y="1666"/>
                </a:lnTo>
                <a:lnTo>
                  <a:pt x="482" y="1700"/>
                </a:lnTo>
                <a:lnTo>
                  <a:pt x="464" y="1736"/>
                </a:lnTo>
                <a:lnTo>
                  <a:pt x="446" y="1770"/>
                </a:lnTo>
                <a:lnTo>
                  <a:pt x="428" y="1804"/>
                </a:lnTo>
                <a:lnTo>
                  <a:pt x="408" y="1836"/>
                </a:lnTo>
                <a:lnTo>
                  <a:pt x="386" y="1868"/>
                </a:lnTo>
                <a:lnTo>
                  <a:pt x="364" y="1900"/>
                </a:lnTo>
                <a:lnTo>
                  <a:pt x="342" y="1932"/>
                </a:lnTo>
                <a:lnTo>
                  <a:pt x="318" y="1962"/>
                </a:lnTo>
                <a:lnTo>
                  <a:pt x="294" y="1990"/>
                </a:lnTo>
                <a:lnTo>
                  <a:pt x="268" y="2018"/>
                </a:lnTo>
                <a:lnTo>
                  <a:pt x="240" y="2046"/>
                </a:lnTo>
                <a:lnTo>
                  <a:pt x="214" y="2072"/>
                </a:lnTo>
                <a:lnTo>
                  <a:pt x="186" y="2098"/>
                </a:lnTo>
                <a:lnTo>
                  <a:pt x="156" y="2124"/>
                </a:lnTo>
                <a:lnTo>
                  <a:pt x="126" y="2148"/>
                </a:lnTo>
                <a:lnTo>
                  <a:pt x="96" y="2170"/>
                </a:lnTo>
                <a:lnTo>
                  <a:pt x="64" y="2192"/>
                </a:lnTo>
                <a:lnTo>
                  <a:pt x="32" y="2214"/>
                </a:lnTo>
                <a:lnTo>
                  <a:pt x="0" y="2234"/>
                </a:lnTo>
                <a:lnTo>
                  <a:pt x="32" y="2254"/>
                </a:lnTo>
                <a:lnTo>
                  <a:pt x="68" y="2272"/>
                </a:lnTo>
                <a:lnTo>
                  <a:pt x="102" y="2288"/>
                </a:lnTo>
                <a:lnTo>
                  <a:pt x="138" y="2304"/>
                </a:lnTo>
                <a:lnTo>
                  <a:pt x="174" y="2318"/>
                </a:lnTo>
                <a:lnTo>
                  <a:pt x="212" y="2332"/>
                </a:lnTo>
                <a:lnTo>
                  <a:pt x="248" y="2344"/>
                </a:lnTo>
                <a:lnTo>
                  <a:pt x="288" y="2356"/>
                </a:lnTo>
                <a:lnTo>
                  <a:pt x="326" y="2366"/>
                </a:lnTo>
                <a:lnTo>
                  <a:pt x="364" y="2374"/>
                </a:lnTo>
                <a:lnTo>
                  <a:pt x="404" y="2382"/>
                </a:lnTo>
                <a:lnTo>
                  <a:pt x="444" y="2388"/>
                </a:lnTo>
                <a:lnTo>
                  <a:pt x="484" y="2394"/>
                </a:lnTo>
                <a:lnTo>
                  <a:pt x="526" y="2396"/>
                </a:lnTo>
                <a:lnTo>
                  <a:pt x="566" y="2398"/>
                </a:lnTo>
                <a:lnTo>
                  <a:pt x="608" y="2400"/>
                </a:lnTo>
                <a:lnTo>
                  <a:pt x="670" y="2398"/>
                </a:lnTo>
                <a:lnTo>
                  <a:pt x="730" y="2394"/>
                </a:lnTo>
                <a:lnTo>
                  <a:pt x="790" y="2386"/>
                </a:lnTo>
                <a:lnTo>
                  <a:pt x="850" y="2376"/>
                </a:lnTo>
                <a:lnTo>
                  <a:pt x="908" y="2362"/>
                </a:lnTo>
                <a:lnTo>
                  <a:pt x="964" y="2346"/>
                </a:lnTo>
                <a:lnTo>
                  <a:pt x="1020" y="2326"/>
                </a:lnTo>
                <a:lnTo>
                  <a:pt x="1074" y="2306"/>
                </a:lnTo>
                <a:lnTo>
                  <a:pt x="1128" y="2282"/>
                </a:lnTo>
                <a:lnTo>
                  <a:pt x="1180" y="2254"/>
                </a:lnTo>
                <a:lnTo>
                  <a:pt x="1230" y="2226"/>
                </a:lnTo>
                <a:lnTo>
                  <a:pt x="1278" y="2194"/>
                </a:lnTo>
                <a:lnTo>
                  <a:pt x="1326" y="2162"/>
                </a:lnTo>
                <a:lnTo>
                  <a:pt x="1370" y="2126"/>
                </a:lnTo>
                <a:lnTo>
                  <a:pt x="1414" y="2088"/>
                </a:lnTo>
                <a:lnTo>
                  <a:pt x="1456" y="2048"/>
                </a:lnTo>
                <a:lnTo>
                  <a:pt x="1496" y="2006"/>
                </a:lnTo>
                <a:lnTo>
                  <a:pt x="1534" y="1962"/>
                </a:lnTo>
                <a:lnTo>
                  <a:pt x="1570" y="1918"/>
                </a:lnTo>
                <a:lnTo>
                  <a:pt x="1602" y="1870"/>
                </a:lnTo>
                <a:lnTo>
                  <a:pt x="1634" y="1822"/>
                </a:lnTo>
                <a:lnTo>
                  <a:pt x="1662" y="1772"/>
                </a:lnTo>
                <a:lnTo>
                  <a:pt x="1690" y="1720"/>
                </a:lnTo>
                <a:lnTo>
                  <a:pt x="1714" y="1666"/>
                </a:lnTo>
                <a:lnTo>
                  <a:pt x="1734" y="1612"/>
                </a:lnTo>
                <a:lnTo>
                  <a:pt x="1754" y="1556"/>
                </a:lnTo>
                <a:lnTo>
                  <a:pt x="1770" y="1500"/>
                </a:lnTo>
                <a:lnTo>
                  <a:pt x="1784" y="1442"/>
                </a:lnTo>
                <a:lnTo>
                  <a:pt x="1794" y="1382"/>
                </a:lnTo>
                <a:lnTo>
                  <a:pt x="1802" y="1322"/>
                </a:lnTo>
                <a:lnTo>
                  <a:pt x="1806" y="1262"/>
                </a:lnTo>
                <a:lnTo>
                  <a:pt x="1808" y="1200"/>
                </a:lnTo>
                <a:lnTo>
                  <a:pt x="1806" y="1138"/>
                </a:lnTo>
                <a:lnTo>
                  <a:pt x="1802" y="1076"/>
                </a:lnTo>
                <a:lnTo>
                  <a:pt x="1794" y="1016"/>
                </a:lnTo>
                <a:lnTo>
                  <a:pt x="1784" y="958"/>
                </a:lnTo>
                <a:lnTo>
                  <a:pt x="1770" y="900"/>
                </a:lnTo>
                <a:lnTo>
                  <a:pt x="1754" y="842"/>
                </a:lnTo>
                <a:lnTo>
                  <a:pt x="1734" y="786"/>
                </a:lnTo>
                <a:lnTo>
                  <a:pt x="1714" y="732"/>
                </a:lnTo>
                <a:lnTo>
                  <a:pt x="1690" y="680"/>
                </a:lnTo>
                <a:lnTo>
                  <a:pt x="1662" y="628"/>
                </a:lnTo>
                <a:lnTo>
                  <a:pt x="1634" y="578"/>
                </a:lnTo>
                <a:lnTo>
                  <a:pt x="1602" y="528"/>
                </a:lnTo>
                <a:lnTo>
                  <a:pt x="1570" y="482"/>
                </a:lnTo>
                <a:lnTo>
                  <a:pt x="1534" y="436"/>
                </a:lnTo>
                <a:lnTo>
                  <a:pt x="1496" y="392"/>
                </a:lnTo>
                <a:lnTo>
                  <a:pt x="1456" y="350"/>
                </a:lnTo>
                <a:lnTo>
                  <a:pt x="1414" y="312"/>
                </a:lnTo>
                <a:lnTo>
                  <a:pt x="1370" y="274"/>
                </a:lnTo>
                <a:lnTo>
                  <a:pt x="1326" y="238"/>
                </a:lnTo>
                <a:lnTo>
                  <a:pt x="1278" y="204"/>
                </a:lnTo>
                <a:lnTo>
                  <a:pt x="1230" y="174"/>
                </a:lnTo>
                <a:lnTo>
                  <a:pt x="1180" y="144"/>
                </a:lnTo>
                <a:lnTo>
                  <a:pt x="1128" y="118"/>
                </a:lnTo>
                <a:lnTo>
                  <a:pt x="1074" y="94"/>
                </a:lnTo>
                <a:lnTo>
                  <a:pt x="1020" y="72"/>
                </a:lnTo>
                <a:lnTo>
                  <a:pt x="964" y="54"/>
                </a:lnTo>
                <a:lnTo>
                  <a:pt x="908" y="38"/>
                </a:lnTo>
                <a:lnTo>
                  <a:pt x="850" y="24"/>
                </a:lnTo>
                <a:lnTo>
                  <a:pt x="790" y="14"/>
                </a:lnTo>
                <a:lnTo>
                  <a:pt x="730" y="6"/>
                </a:lnTo>
                <a:lnTo>
                  <a:pt x="670" y="2"/>
                </a:lnTo>
                <a:lnTo>
                  <a:pt x="608" y="0"/>
                </a:lnTo>
                <a:close/>
              </a:path>
            </a:pathLst>
          </a:custGeom>
          <a:solidFill>
            <a:srgbClr val="41CF41"/>
          </a:solidFill>
          <a:ln w="12700">
            <a:noFill/>
            <a:prstDash val="solid"/>
            <a:round/>
            <a:headEnd/>
            <a:tailEnd/>
          </a:ln>
        </p:spPr>
        <p:txBody>
          <a:bodyPr/>
          <a:lstStyle/>
          <a:p>
            <a:endParaRPr lang="ru-RU"/>
          </a:p>
        </p:txBody>
      </p:sp>
      <p:sp>
        <p:nvSpPr>
          <p:cNvPr id="111619" name="Freeform 9"/>
          <p:cNvSpPr>
            <a:spLocks/>
          </p:cNvSpPr>
          <p:nvPr/>
        </p:nvSpPr>
        <p:spPr bwMode="auto">
          <a:xfrm>
            <a:off x="3743325" y="1974850"/>
            <a:ext cx="1876425" cy="3282950"/>
          </a:xfrm>
          <a:custGeom>
            <a:avLst/>
            <a:gdLst>
              <a:gd name="T0" fmla="*/ 2147483647 w 1182"/>
              <a:gd name="T1" fmla="*/ 2147483647 h 2068"/>
              <a:gd name="T2" fmla="*/ 2147483647 w 1182"/>
              <a:gd name="T3" fmla="*/ 2147483647 h 2068"/>
              <a:gd name="T4" fmla="*/ 2147483647 w 1182"/>
              <a:gd name="T5" fmla="*/ 2147483647 h 2068"/>
              <a:gd name="T6" fmla="*/ 2147483647 w 1182"/>
              <a:gd name="T7" fmla="*/ 2147483647 h 2068"/>
              <a:gd name="T8" fmla="*/ 2147483647 w 1182"/>
              <a:gd name="T9" fmla="*/ 2147483647 h 2068"/>
              <a:gd name="T10" fmla="*/ 2147483647 w 1182"/>
              <a:gd name="T11" fmla="*/ 2147483647 h 2068"/>
              <a:gd name="T12" fmla="*/ 2147483647 w 1182"/>
              <a:gd name="T13" fmla="*/ 2147483647 h 2068"/>
              <a:gd name="T14" fmla="*/ 2147483647 w 1182"/>
              <a:gd name="T15" fmla="*/ 2147483647 h 2068"/>
              <a:gd name="T16" fmla="*/ 2147483647 w 1182"/>
              <a:gd name="T17" fmla="*/ 2147483647 h 2068"/>
              <a:gd name="T18" fmla="*/ 2147483647 w 1182"/>
              <a:gd name="T19" fmla="*/ 2147483647 h 2068"/>
              <a:gd name="T20" fmla="*/ 2147483647 w 1182"/>
              <a:gd name="T21" fmla="*/ 2147483647 h 2068"/>
              <a:gd name="T22" fmla="*/ 2147483647 w 1182"/>
              <a:gd name="T23" fmla="*/ 2147483647 h 2068"/>
              <a:gd name="T24" fmla="*/ 2147483647 w 1182"/>
              <a:gd name="T25" fmla="*/ 2147483647 h 2068"/>
              <a:gd name="T26" fmla="*/ 2147483647 w 1182"/>
              <a:gd name="T27" fmla="*/ 2147483647 h 2068"/>
              <a:gd name="T28" fmla="*/ 2147483647 w 1182"/>
              <a:gd name="T29" fmla="*/ 2147483647 h 2068"/>
              <a:gd name="T30" fmla="*/ 2147483647 w 1182"/>
              <a:gd name="T31" fmla="*/ 2147483647 h 2068"/>
              <a:gd name="T32" fmla="*/ 2147483647 w 1182"/>
              <a:gd name="T33" fmla="*/ 2147483647 h 2068"/>
              <a:gd name="T34" fmla="*/ 2147483647 w 1182"/>
              <a:gd name="T35" fmla="*/ 2147483647 h 2068"/>
              <a:gd name="T36" fmla="*/ 2147483647 w 1182"/>
              <a:gd name="T37" fmla="*/ 2147483647 h 2068"/>
              <a:gd name="T38" fmla="*/ 2147483647 w 1182"/>
              <a:gd name="T39" fmla="*/ 2147483647 h 2068"/>
              <a:gd name="T40" fmla="*/ 2147483647 w 1182"/>
              <a:gd name="T41" fmla="*/ 2147483647 h 2068"/>
              <a:gd name="T42" fmla="*/ 0 w 1182"/>
              <a:gd name="T43" fmla="*/ 2147483647 h 2068"/>
              <a:gd name="T44" fmla="*/ 0 w 1182"/>
              <a:gd name="T45" fmla="*/ 2147483647 h 2068"/>
              <a:gd name="T46" fmla="*/ 2147483647 w 1182"/>
              <a:gd name="T47" fmla="*/ 2147483647 h 2068"/>
              <a:gd name="T48" fmla="*/ 2147483647 w 1182"/>
              <a:gd name="T49" fmla="*/ 2147483647 h 2068"/>
              <a:gd name="T50" fmla="*/ 2147483647 w 1182"/>
              <a:gd name="T51" fmla="*/ 2147483647 h 2068"/>
              <a:gd name="T52" fmla="*/ 2147483647 w 1182"/>
              <a:gd name="T53" fmla="*/ 2147483647 h 2068"/>
              <a:gd name="T54" fmla="*/ 2147483647 w 1182"/>
              <a:gd name="T55" fmla="*/ 2147483647 h 2068"/>
              <a:gd name="T56" fmla="*/ 2147483647 w 1182"/>
              <a:gd name="T57" fmla="*/ 2147483647 h 2068"/>
              <a:gd name="T58" fmla="*/ 2147483647 w 1182"/>
              <a:gd name="T59" fmla="*/ 2147483647 h 2068"/>
              <a:gd name="T60" fmla="*/ 2147483647 w 1182"/>
              <a:gd name="T61" fmla="*/ 2147483647 h 2068"/>
              <a:gd name="T62" fmla="*/ 2147483647 w 1182"/>
              <a:gd name="T63" fmla="*/ 2147483647 h 2068"/>
              <a:gd name="T64" fmla="*/ 2147483647 w 1182"/>
              <a:gd name="T65" fmla="*/ 2147483647 h 2068"/>
              <a:gd name="T66" fmla="*/ 2147483647 w 1182"/>
              <a:gd name="T67" fmla="*/ 2147483647 h 2068"/>
              <a:gd name="T68" fmla="*/ 2147483647 w 1182"/>
              <a:gd name="T69" fmla="*/ 2147483647 h 2068"/>
              <a:gd name="T70" fmla="*/ 2147483647 w 1182"/>
              <a:gd name="T71" fmla="*/ 2147483647 h 2068"/>
              <a:gd name="T72" fmla="*/ 2147483647 w 1182"/>
              <a:gd name="T73" fmla="*/ 2147483647 h 2068"/>
              <a:gd name="T74" fmla="*/ 2147483647 w 1182"/>
              <a:gd name="T75" fmla="*/ 2147483647 h 2068"/>
              <a:gd name="T76" fmla="*/ 2147483647 w 1182"/>
              <a:gd name="T77" fmla="*/ 2147483647 h 2068"/>
              <a:gd name="T78" fmla="*/ 2147483647 w 1182"/>
              <a:gd name="T79" fmla="*/ 2147483647 h 2068"/>
              <a:gd name="T80" fmla="*/ 2147483647 w 1182"/>
              <a:gd name="T81" fmla="*/ 2147483647 h 2068"/>
              <a:gd name="T82" fmla="*/ 2147483647 w 1182"/>
              <a:gd name="T83" fmla="*/ 2147483647 h 2068"/>
              <a:gd name="T84" fmla="*/ 2147483647 w 1182"/>
              <a:gd name="T85" fmla="*/ 2147483647 h 2068"/>
              <a:gd name="T86" fmla="*/ 2147483647 w 1182"/>
              <a:gd name="T87" fmla="*/ 2147483647 h 206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2"/>
              <a:gd name="T133" fmla="*/ 0 h 2068"/>
              <a:gd name="T134" fmla="*/ 1182 w 1182"/>
              <a:gd name="T135" fmla="*/ 2068 h 206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2" h="2068">
                <a:moveTo>
                  <a:pt x="1182" y="1034"/>
                </a:moveTo>
                <a:lnTo>
                  <a:pt x="1182" y="1034"/>
                </a:lnTo>
                <a:lnTo>
                  <a:pt x="1182" y="992"/>
                </a:lnTo>
                <a:lnTo>
                  <a:pt x="1180" y="952"/>
                </a:lnTo>
                <a:lnTo>
                  <a:pt x="1176" y="912"/>
                </a:lnTo>
                <a:lnTo>
                  <a:pt x="1172" y="872"/>
                </a:lnTo>
                <a:lnTo>
                  <a:pt x="1166" y="832"/>
                </a:lnTo>
                <a:lnTo>
                  <a:pt x="1158" y="792"/>
                </a:lnTo>
                <a:lnTo>
                  <a:pt x="1150" y="754"/>
                </a:lnTo>
                <a:lnTo>
                  <a:pt x="1140" y="716"/>
                </a:lnTo>
                <a:lnTo>
                  <a:pt x="1130" y="678"/>
                </a:lnTo>
                <a:lnTo>
                  <a:pt x="1116" y="640"/>
                </a:lnTo>
                <a:lnTo>
                  <a:pt x="1104" y="604"/>
                </a:lnTo>
                <a:lnTo>
                  <a:pt x="1088" y="568"/>
                </a:lnTo>
                <a:lnTo>
                  <a:pt x="1074" y="532"/>
                </a:lnTo>
                <a:lnTo>
                  <a:pt x="1056" y="498"/>
                </a:lnTo>
                <a:lnTo>
                  <a:pt x="1038" y="462"/>
                </a:lnTo>
                <a:lnTo>
                  <a:pt x="1020" y="430"/>
                </a:lnTo>
                <a:lnTo>
                  <a:pt x="1000" y="396"/>
                </a:lnTo>
                <a:lnTo>
                  <a:pt x="978" y="364"/>
                </a:lnTo>
                <a:lnTo>
                  <a:pt x="956" y="332"/>
                </a:lnTo>
                <a:lnTo>
                  <a:pt x="934" y="302"/>
                </a:lnTo>
                <a:lnTo>
                  <a:pt x="910" y="272"/>
                </a:lnTo>
                <a:lnTo>
                  <a:pt x="886" y="242"/>
                </a:lnTo>
                <a:lnTo>
                  <a:pt x="860" y="214"/>
                </a:lnTo>
                <a:lnTo>
                  <a:pt x="832" y="186"/>
                </a:lnTo>
                <a:lnTo>
                  <a:pt x="806" y="160"/>
                </a:lnTo>
                <a:lnTo>
                  <a:pt x="778" y="134"/>
                </a:lnTo>
                <a:lnTo>
                  <a:pt x="748" y="110"/>
                </a:lnTo>
                <a:lnTo>
                  <a:pt x="718" y="86"/>
                </a:lnTo>
                <a:lnTo>
                  <a:pt x="688" y="62"/>
                </a:lnTo>
                <a:lnTo>
                  <a:pt x="656" y="40"/>
                </a:lnTo>
                <a:lnTo>
                  <a:pt x="624" y="20"/>
                </a:lnTo>
                <a:lnTo>
                  <a:pt x="592" y="0"/>
                </a:lnTo>
                <a:lnTo>
                  <a:pt x="558" y="20"/>
                </a:lnTo>
                <a:lnTo>
                  <a:pt x="526" y="40"/>
                </a:lnTo>
                <a:lnTo>
                  <a:pt x="494" y="62"/>
                </a:lnTo>
                <a:lnTo>
                  <a:pt x="464" y="86"/>
                </a:lnTo>
                <a:lnTo>
                  <a:pt x="434" y="110"/>
                </a:lnTo>
                <a:lnTo>
                  <a:pt x="406" y="134"/>
                </a:lnTo>
                <a:lnTo>
                  <a:pt x="376" y="160"/>
                </a:lnTo>
                <a:lnTo>
                  <a:pt x="350" y="186"/>
                </a:lnTo>
                <a:lnTo>
                  <a:pt x="322" y="214"/>
                </a:lnTo>
                <a:lnTo>
                  <a:pt x="298" y="242"/>
                </a:lnTo>
                <a:lnTo>
                  <a:pt x="272" y="272"/>
                </a:lnTo>
                <a:lnTo>
                  <a:pt x="248" y="302"/>
                </a:lnTo>
                <a:lnTo>
                  <a:pt x="226" y="332"/>
                </a:lnTo>
                <a:lnTo>
                  <a:pt x="204" y="364"/>
                </a:lnTo>
                <a:lnTo>
                  <a:pt x="182" y="396"/>
                </a:lnTo>
                <a:lnTo>
                  <a:pt x="162" y="430"/>
                </a:lnTo>
                <a:lnTo>
                  <a:pt x="144" y="462"/>
                </a:lnTo>
                <a:lnTo>
                  <a:pt x="126" y="498"/>
                </a:lnTo>
                <a:lnTo>
                  <a:pt x="110" y="532"/>
                </a:lnTo>
                <a:lnTo>
                  <a:pt x="94" y="568"/>
                </a:lnTo>
                <a:lnTo>
                  <a:pt x="78" y="604"/>
                </a:lnTo>
                <a:lnTo>
                  <a:pt x="66" y="640"/>
                </a:lnTo>
                <a:lnTo>
                  <a:pt x="54" y="678"/>
                </a:lnTo>
                <a:lnTo>
                  <a:pt x="42" y="716"/>
                </a:lnTo>
                <a:lnTo>
                  <a:pt x="32" y="754"/>
                </a:lnTo>
                <a:lnTo>
                  <a:pt x="24" y="792"/>
                </a:lnTo>
                <a:lnTo>
                  <a:pt x="16" y="832"/>
                </a:lnTo>
                <a:lnTo>
                  <a:pt x="10" y="872"/>
                </a:lnTo>
                <a:lnTo>
                  <a:pt x="6" y="912"/>
                </a:lnTo>
                <a:lnTo>
                  <a:pt x="2" y="952"/>
                </a:lnTo>
                <a:lnTo>
                  <a:pt x="0" y="992"/>
                </a:lnTo>
                <a:lnTo>
                  <a:pt x="0" y="1034"/>
                </a:lnTo>
                <a:lnTo>
                  <a:pt x="0" y="1074"/>
                </a:lnTo>
                <a:lnTo>
                  <a:pt x="2" y="1116"/>
                </a:lnTo>
                <a:lnTo>
                  <a:pt x="6" y="1156"/>
                </a:lnTo>
                <a:lnTo>
                  <a:pt x="10" y="1196"/>
                </a:lnTo>
                <a:lnTo>
                  <a:pt x="16" y="1236"/>
                </a:lnTo>
                <a:lnTo>
                  <a:pt x="24" y="1274"/>
                </a:lnTo>
                <a:lnTo>
                  <a:pt x="32" y="1314"/>
                </a:lnTo>
                <a:lnTo>
                  <a:pt x="42" y="1352"/>
                </a:lnTo>
                <a:lnTo>
                  <a:pt x="54" y="1390"/>
                </a:lnTo>
                <a:lnTo>
                  <a:pt x="66" y="1426"/>
                </a:lnTo>
                <a:lnTo>
                  <a:pt x="78" y="1464"/>
                </a:lnTo>
                <a:lnTo>
                  <a:pt x="94" y="1500"/>
                </a:lnTo>
                <a:lnTo>
                  <a:pt x="110" y="1534"/>
                </a:lnTo>
                <a:lnTo>
                  <a:pt x="126" y="1570"/>
                </a:lnTo>
                <a:lnTo>
                  <a:pt x="144" y="1604"/>
                </a:lnTo>
                <a:lnTo>
                  <a:pt x="162" y="1638"/>
                </a:lnTo>
                <a:lnTo>
                  <a:pt x="182" y="1670"/>
                </a:lnTo>
                <a:lnTo>
                  <a:pt x="204" y="1702"/>
                </a:lnTo>
                <a:lnTo>
                  <a:pt x="226" y="1734"/>
                </a:lnTo>
                <a:lnTo>
                  <a:pt x="248" y="1766"/>
                </a:lnTo>
                <a:lnTo>
                  <a:pt x="272" y="1796"/>
                </a:lnTo>
                <a:lnTo>
                  <a:pt x="298" y="1824"/>
                </a:lnTo>
                <a:lnTo>
                  <a:pt x="322" y="1852"/>
                </a:lnTo>
                <a:lnTo>
                  <a:pt x="350" y="1880"/>
                </a:lnTo>
                <a:lnTo>
                  <a:pt x="376" y="1906"/>
                </a:lnTo>
                <a:lnTo>
                  <a:pt x="406" y="1932"/>
                </a:lnTo>
                <a:lnTo>
                  <a:pt x="434" y="1958"/>
                </a:lnTo>
                <a:lnTo>
                  <a:pt x="464" y="1982"/>
                </a:lnTo>
                <a:lnTo>
                  <a:pt x="494" y="2004"/>
                </a:lnTo>
                <a:lnTo>
                  <a:pt x="526" y="2026"/>
                </a:lnTo>
                <a:lnTo>
                  <a:pt x="558" y="2048"/>
                </a:lnTo>
                <a:lnTo>
                  <a:pt x="592" y="2068"/>
                </a:lnTo>
                <a:lnTo>
                  <a:pt x="624" y="2048"/>
                </a:lnTo>
                <a:lnTo>
                  <a:pt x="656" y="2026"/>
                </a:lnTo>
                <a:lnTo>
                  <a:pt x="688" y="2004"/>
                </a:lnTo>
                <a:lnTo>
                  <a:pt x="718" y="1982"/>
                </a:lnTo>
                <a:lnTo>
                  <a:pt x="748" y="1958"/>
                </a:lnTo>
                <a:lnTo>
                  <a:pt x="778" y="1932"/>
                </a:lnTo>
                <a:lnTo>
                  <a:pt x="806" y="1906"/>
                </a:lnTo>
                <a:lnTo>
                  <a:pt x="832" y="1880"/>
                </a:lnTo>
                <a:lnTo>
                  <a:pt x="860" y="1852"/>
                </a:lnTo>
                <a:lnTo>
                  <a:pt x="886" y="1824"/>
                </a:lnTo>
                <a:lnTo>
                  <a:pt x="910" y="1796"/>
                </a:lnTo>
                <a:lnTo>
                  <a:pt x="934" y="1766"/>
                </a:lnTo>
                <a:lnTo>
                  <a:pt x="956" y="1734"/>
                </a:lnTo>
                <a:lnTo>
                  <a:pt x="978" y="1702"/>
                </a:lnTo>
                <a:lnTo>
                  <a:pt x="1000" y="1670"/>
                </a:lnTo>
                <a:lnTo>
                  <a:pt x="1020" y="1638"/>
                </a:lnTo>
                <a:lnTo>
                  <a:pt x="1038" y="1604"/>
                </a:lnTo>
                <a:lnTo>
                  <a:pt x="1056" y="1570"/>
                </a:lnTo>
                <a:lnTo>
                  <a:pt x="1074" y="1534"/>
                </a:lnTo>
                <a:lnTo>
                  <a:pt x="1088" y="1500"/>
                </a:lnTo>
                <a:lnTo>
                  <a:pt x="1104" y="1464"/>
                </a:lnTo>
                <a:lnTo>
                  <a:pt x="1116" y="1426"/>
                </a:lnTo>
                <a:lnTo>
                  <a:pt x="1130" y="1390"/>
                </a:lnTo>
                <a:lnTo>
                  <a:pt x="1140" y="1352"/>
                </a:lnTo>
                <a:lnTo>
                  <a:pt x="1150" y="1314"/>
                </a:lnTo>
                <a:lnTo>
                  <a:pt x="1158" y="1274"/>
                </a:lnTo>
                <a:lnTo>
                  <a:pt x="1166" y="1236"/>
                </a:lnTo>
                <a:lnTo>
                  <a:pt x="1172" y="1196"/>
                </a:lnTo>
                <a:lnTo>
                  <a:pt x="1176" y="1156"/>
                </a:lnTo>
                <a:lnTo>
                  <a:pt x="1180" y="1116"/>
                </a:lnTo>
                <a:lnTo>
                  <a:pt x="1182" y="1074"/>
                </a:lnTo>
                <a:lnTo>
                  <a:pt x="1182" y="1034"/>
                </a:lnTo>
                <a:close/>
              </a:path>
            </a:pathLst>
          </a:custGeom>
          <a:solidFill>
            <a:srgbClr val="FFFF75"/>
          </a:solidFill>
          <a:ln w="12700">
            <a:noFill/>
            <a:prstDash val="solid"/>
            <a:round/>
            <a:headEnd/>
            <a:tailEnd/>
          </a:ln>
        </p:spPr>
        <p:txBody>
          <a:bodyPr/>
          <a:lstStyle/>
          <a:p>
            <a:endParaRPr lang="ru-RU"/>
          </a:p>
        </p:txBody>
      </p:sp>
      <p:sp>
        <p:nvSpPr>
          <p:cNvPr id="111620" name="Rectangle 19"/>
          <p:cNvSpPr>
            <a:spLocks noGrp="1" noChangeArrowheads="1"/>
          </p:cNvSpPr>
          <p:nvPr>
            <p:ph type="title"/>
          </p:nvPr>
        </p:nvSpPr>
        <p:spPr/>
        <p:txBody>
          <a:bodyPr/>
          <a:lstStyle/>
          <a:p>
            <a:pPr eaLnBrk="1" hangingPunct="1"/>
            <a:r>
              <a:rPr lang="ru-RU" sz="4000" b="1" smtClean="0">
                <a:solidFill>
                  <a:srgbClr val="333399"/>
                </a:solidFill>
              </a:rPr>
              <a:t>Потребности подготовки учителей  </a:t>
            </a:r>
            <a:endParaRPr lang="en-GB" sz="4000" b="1" smtClean="0">
              <a:solidFill>
                <a:srgbClr val="333399"/>
              </a:solidFill>
            </a:endParaRPr>
          </a:p>
        </p:txBody>
      </p:sp>
      <p:sp>
        <p:nvSpPr>
          <p:cNvPr id="111621" name="TextBox 6"/>
          <p:cNvSpPr txBox="1">
            <a:spLocks noChangeArrowheads="1"/>
          </p:cNvSpPr>
          <p:nvPr/>
        </p:nvSpPr>
        <p:spPr bwMode="auto">
          <a:xfrm>
            <a:off x="2743200" y="2514600"/>
            <a:ext cx="3962400" cy="3378200"/>
          </a:xfrm>
          <a:prstGeom prst="rect">
            <a:avLst/>
          </a:prstGeom>
          <a:noFill/>
          <a:ln w="9525">
            <a:noFill/>
            <a:miter lim="800000"/>
            <a:headEnd/>
            <a:tailEnd/>
          </a:ln>
        </p:spPr>
        <p:txBody>
          <a:bodyPr>
            <a:spAutoFit/>
          </a:bodyPr>
          <a:lstStyle/>
          <a:p>
            <a:pPr algn="ctr"/>
            <a:r>
              <a:rPr lang="ru-RU" sz="2400" b="1">
                <a:latin typeface="Calibri" pitchFamily="34" charset="0"/>
              </a:rPr>
              <a:t>Универсальный дизайн обучения  </a:t>
            </a:r>
            <a:endParaRPr lang="en-US" sz="2400" b="1">
              <a:latin typeface="Calibri" pitchFamily="34" charset="0"/>
            </a:endParaRPr>
          </a:p>
          <a:p>
            <a:pPr algn="ctr"/>
            <a:r>
              <a:rPr lang="ru-RU" sz="2400" b="1">
                <a:latin typeface="Calibri" pitchFamily="34" charset="0"/>
              </a:rPr>
              <a:t>Дифференциация  </a:t>
            </a:r>
            <a:endParaRPr lang="en-US" sz="2400" b="1">
              <a:latin typeface="Calibri" pitchFamily="34" charset="0"/>
            </a:endParaRPr>
          </a:p>
          <a:p>
            <a:pPr algn="ctr"/>
            <a:r>
              <a:rPr lang="ru-RU" sz="2400" b="1">
                <a:latin typeface="Calibri" pitchFamily="34" charset="0"/>
              </a:rPr>
              <a:t>Вмешательство  </a:t>
            </a:r>
            <a:endParaRPr lang="en-US" sz="2400" b="1">
              <a:latin typeface="Calibri" pitchFamily="34" charset="0"/>
            </a:endParaRPr>
          </a:p>
          <a:p>
            <a:pPr algn="ctr"/>
            <a:r>
              <a:rPr lang="ru-RU" sz="2400" b="1">
                <a:latin typeface="Calibri" pitchFamily="34" charset="0"/>
              </a:rPr>
              <a:t>Приспособления  </a:t>
            </a:r>
            <a:endParaRPr lang="en-US" sz="2400" b="1">
              <a:latin typeface="Calibri" pitchFamily="34" charset="0"/>
            </a:endParaRPr>
          </a:p>
          <a:p>
            <a:pPr algn="ctr"/>
            <a:r>
              <a:rPr lang="ru-RU" sz="2400" b="1">
                <a:latin typeface="Calibri" pitchFamily="34" charset="0"/>
              </a:rPr>
              <a:t>Сотрудничество м</a:t>
            </a:r>
            <a:endParaRPr lang="en-US" sz="2400" b="1">
              <a:latin typeface="Calibri" pitchFamily="34" charset="0"/>
            </a:endParaRPr>
          </a:p>
          <a:p>
            <a:pPr algn="ctr"/>
            <a:r>
              <a:rPr lang="ru-RU" sz="2400" b="1">
                <a:latin typeface="Calibri" pitchFamily="34" charset="0"/>
              </a:rPr>
              <a:t>Положительная поддержка поведения  </a:t>
            </a:r>
            <a:endParaRPr lang="en-US" sz="2400" b="1">
              <a:latin typeface="Calibri" pitchFamily="34" charset="0"/>
            </a:endParaRPr>
          </a:p>
          <a:p>
            <a:pPr algn="ctr"/>
            <a:r>
              <a:rPr lang="ru-RU" sz="2400" b="1">
                <a:latin typeface="Calibri" pitchFamily="34" charset="0"/>
              </a:rPr>
              <a:t>Управление классом  </a:t>
            </a:r>
            <a:endParaRPr lang="en-US" sz="2400" b="1">
              <a:latin typeface="Calibri" pitchFamily="34" charset="0"/>
            </a:endParaRPr>
          </a:p>
        </p:txBody>
      </p:sp>
      <p:sp>
        <p:nvSpPr>
          <p:cNvPr id="111622" name="TextBox 8"/>
          <p:cNvSpPr txBox="1">
            <a:spLocks noChangeArrowheads="1"/>
          </p:cNvSpPr>
          <p:nvPr/>
        </p:nvSpPr>
        <p:spPr bwMode="auto">
          <a:xfrm>
            <a:off x="152400" y="1295400"/>
            <a:ext cx="2971800" cy="1585913"/>
          </a:xfrm>
          <a:prstGeom prst="rect">
            <a:avLst/>
          </a:prstGeom>
          <a:noFill/>
          <a:ln w="9525">
            <a:noFill/>
            <a:miter lim="800000"/>
            <a:headEnd/>
            <a:tailEnd/>
          </a:ln>
        </p:spPr>
        <p:txBody>
          <a:bodyPr>
            <a:spAutoFit/>
          </a:bodyPr>
          <a:lstStyle/>
          <a:p>
            <a:r>
              <a:rPr lang="ru-RU" sz="2000" b="1">
                <a:latin typeface="Calibri" pitchFamily="34" charset="0"/>
              </a:rPr>
              <a:t>Учителя общей практики</a:t>
            </a:r>
            <a:endParaRPr lang="en-US" sz="2000" b="1">
              <a:latin typeface="Calibri" pitchFamily="34" charset="0"/>
            </a:endParaRPr>
          </a:p>
          <a:p>
            <a:r>
              <a:rPr lang="ru-RU" sz="2000">
                <a:latin typeface="Calibri" pitchFamily="34" charset="0"/>
              </a:rPr>
              <a:t>Технология обучения  </a:t>
            </a:r>
            <a:endParaRPr lang="en-US" sz="2000">
              <a:latin typeface="Calibri" pitchFamily="34" charset="0"/>
            </a:endParaRPr>
          </a:p>
          <a:p>
            <a:r>
              <a:rPr lang="ru-RU" sz="2000">
                <a:latin typeface="Calibri" pitchFamily="34" charset="0"/>
              </a:rPr>
              <a:t>Совместное обучение  </a:t>
            </a:r>
            <a:endParaRPr lang="en-US" sz="2000">
              <a:latin typeface="Calibri" pitchFamily="34" charset="0"/>
            </a:endParaRPr>
          </a:p>
          <a:p>
            <a:r>
              <a:rPr lang="ru-RU" sz="2000">
                <a:latin typeface="Calibri" pitchFamily="34" charset="0"/>
              </a:rPr>
              <a:t>Навыки</a:t>
            </a:r>
            <a:endParaRPr lang="en-US">
              <a:latin typeface="Calibri" pitchFamily="34" charset="0"/>
            </a:endParaRPr>
          </a:p>
          <a:p>
            <a:endParaRPr lang="en-US">
              <a:latin typeface="Calibri" pitchFamily="34" charset="0"/>
            </a:endParaRPr>
          </a:p>
        </p:txBody>
      </p:sp>
      <p:sp>
        <p:nvSpPr>
          <p:cNvPr id="111623" name="TextBox 9"/>
          <p:cNvSpPr txBox="1">
            <a:spLocks noChangeArrowheads="1"/>
          </p:cNvSpPr>
          <p:nvPr/>
        </p:nvSpPr>
        <p:spPr bwMode="auto">
          <a:xfrm>
            <a:off x="6172200" y="1219200"/>
            <a:ext cx="2971800" cy="2530475"/>
          </a:xfrm>
          <a:prstGeom prst="rect">
            <a:avLst/>
          </a:prstGeom>
          <a:noFill/>
          <a:ln w="9525">
            <a:noFill/>
            <a:miter lim="800000"/>
            <a:headEnd/>
            <a:tailEnd/>
          </a:ln>
        </p:spPr>
        <p:txBody>
          <a:bodyPr>
            <a:spAutoFit/>
          </a:bodyPr>
          <a:lstStyle/>
          <a:p>
            <a:pPr algn="r"/>
            <a:r>
              <a:rPr lang="ru-RU" sz="2000" b="1">
                <a:latin typeface="Calibri" pitchFamily="34" charset="0"/>
              </a:rPr>
              <a:t>Специализированные педагоги</a:t>
            </a:r>
            <a:endParaRPr lang="en-US" sz="2000" b="1">
              <a:latin typeface="Calibri" pitchFamily="34" charset="0"/>
            </a:endParaRPr>
          </a:p>
          <a:p>
            <a:pPr algn="r"/>
            <a:r>
              <a:rPr lang="ru-RU" sz="2000">
                <a:latin typeface="Calibri" pitchFamily="34" charset="0"/>
              </a:rPr>
              <a:t>Вспомогательные технологии </a:t>
            </a:r>
            <a:endParaRPr lang="en-US" sz="2000">
              <a:latin typeface="Calibri" pitchFamily="34" charset="0"/>
            </a:endParaRPr>
          </a:p>
          <a:p>
            <a:pPr algn="r"/>
            <a:r>
              <a:rPr lang="ru-RU" sz="2000">
                <a:latin typeface="Calibri" pitchFamily="34" charset="0"/>
              </a:rPr>
              <a:t>Аутизм</a:t>
            </a:r>
            <a:endParaRPr lang="en-US" sz="2000">
              <a:latin typeface="Calibri" pitchFamily="34" charset="0"/>
            </a:endParaRPr>
          </a:p>
          <a:p>
            <a:pPr algn="r"/>
            <a:r>
              <a:rPr lang="ru-RU" sz="2000">
                <a:latin typeface="Calibri" pitchFamily="34" charset="0"/>
              </a:rPr>
              <a:t>Разработка индивидуального плана обучения  </a:t>
            </a:r>
            <a:endParaRPr lang="en-US" sz="2000">
              <a:latin typeface="Calibri" pitchFamily="34" charset="0"/>
            </a:endParaRPr>
          </a:p>
        </p:txBody>
      </p:sp>
      <p:sp>
        <p:nvSpPr>
          <p:cNvPr id="111624" name="TextBox 10"/>
          <p:cNvSpPr txBox="1">
            <a:spLocks noChangeArrowheads="1"/>
          </p:cNvSpPr>
          <p:nvPr/>
        </p:nvSpPr>
        <p:spPr bwMode="auto">
          <a:xfrm>
            <a:off x="0" y="1219200"/>
            <a:ext cx="457200" cy="338138"/>
          </a:xfrm>
          <a:prstGeom prst="rect">
            <a:avLst/>
          </a:prstGeom>
          <a:noFill/>
          <a:ln w="9525">
            <a:noFill/>
            <a:miter lim="800000"/>
            <a:headEnd/>
            <a:tailEnd/>
          </a:ln>
        </p:spPr>
        <p:txBody>
          <a:bodyPr>
            <a:spAutoFit/>
          </a:bodyPr>
          <a:lstStyle/>
          <a:p>
            <a:r>
              <a:rPr lang="en-US" sz="1600">
                <a:solidFill>
                  <a:schemeClr val="bg2"/>
                </a:solidFill>
                <a:latin typeface="Calibri" pitchFamily="34" charset="0"/>
              </a:rPr>
              <a:t>11</a:t>
            </a:r>
          </a:p>
        </p:txBody>
      </p:sp>
      <p:pic>
        <p:nvPicPr>
          <p:cNvPr id="111625" name="Picture 6" descr="C:\Users\CarolQ\AppData\Local\Microsoft\Windows\Temporary Internet Files\Content.IE5\L7ITGAI7\MC900056116[1].wmf"/>
          <p:cNvPicPr>
            <a:picLocks noChangeAspect="1" noChangeArrowheads="1"/>
          </p:cNvPicPr>
          <p:nvPr/>
        </p:nvPicPr>
        <p:blipFill>
          <a:blip r:embed="rId3" cstate="print"/>
          <a:srcRect/>
          <a:stretch>
            <a:fillRect/>
          </a:stretch>
        </p:blipFill>
        <p:spPr bwMode="auto">
          <a:xfrm>
            <a:off x="6781800" y="4724400"/>
            <a:ext cx="2101850" cy="1676400"/>
          </a:xfrm>
          <a:prstGeom prst="rect">
            <a:avLst/>
          </a:prstGeom>
          <a:noFill/>
          <a:ln w="9525">
            <a:noFill/>
            <a:miter lim="800000"/>
            <a:headEnd/>
            <a:tailEnd/>
          </a:ln>
        </p:spPr>
      </p:pic>
      <p:pic>
        <p:nvPicPr>
          <p:cNvPr id="111626" name="Picture 3" descr="C:\Users\Carol\AppData\Local\Microsoft\Windows\Temporary Internet Files\Content.IE5\SU2J27L3\MC900435987[1].wmf"/>
          <p:cNvPicPr>
            <a:picLocks noChangeAspect="1" noChangeArrowheads="1"/>
          </p:cNvPicPr>
          <p:nvPr/>
        </p:nvPicPr>
        <p:blipFill>
          <a:blip r:embed="rId4" cstate="print"/>
          <a:srcRect/>
          <a:stretch>
            <a:fillRect/>
          </a:stretch>
        </p:blipFill>
        <p:spPr bwMode="auto">
          <a:xfrm>
            <a:off x="533400" y="4724400"/>
            <a:ext cx="1606550" cy="1841500"/>
          </a:xfrm>
          <a:prstGeom prst="rect">
            <a:avLst/>
          </a:prstGeom>
          <a:noFill/>
          <a:ln w="9525">
            <a:noFill/>
            <a:miter lim="800000"/>
            <a:headEnd/>
            <a:tailEnd/>
          </a:ln>
        </p:spPr>
      </p:pic>
    </p:spTree>
  </p:cSld>
  <p:clrMapOvr>
    <a:masterClrMapping/>
  </p:clrMapOvr>
  <p:transition advTm="151958"/>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0" y="0"/>
            <a:ext cx="9144000" cy="1066800"/>
          </a:xfrm>
          <a:solidFill>
            <a:schemeClr val="tx2">
              <a:lumMod val="40000"/>
              <a:lumOff val="60000"/>
            </a:schemeClr>
          </a:solidFill>
        </p:spPr>
        <p:txBody>
          <a:bodyPr/>
          <a:lstStyle/>
          <a:p>
            <a:pPr eaLnBrk="1" hangingPunct="1">
              <a:defRPr/>
            </a:pPr>
            <a:r>
              <a:rPr lang="ru-RU" sz="3200" smtClean="0">
                <a:solidFill>
                  <a:schemeClr val="bg1"/>
                </a:solidFill>
              </a:rPr>
              <a:t>Как можно поддержать ученика, испытывающего сложности с краткосрочной памятью?  </a:t>
            </a:r>
            <a:endParaRPr lang="en-US" sz="3200" smtClean="0">
              <a:solidFill>
                <a:schemeClr val="bg1"/>
              </a:solidFill>
            </a:endParaRPr>
          </a:p>
        </p:txBody>
      </p:sp>
      <p:sp>
        <p:nvSpPr>
          <p:cNvPr id="26626" name="Content Placeholder 2"/>
          <p:cNvSpPr>
            <a:spLocks noGrp="1"/>
          </p:cNvSpPr>
          <p:nvPr>
            <p:ph sz="quarter" idx="1"/>
          </p:nvPr>
        </p:nvSpPr>
        <p:spPr>
          <a:xfrm>
            <a:off x="228600" y="1143000"/>
            <a:ext cx="8915400" cy="5715000"/>
          </a:xfrm>
        </p:spPr>
        <p:txBody>
          <a:bodyPr/>
          <a:lstStyle/>
          <a:p>
            <a:pPr eaLnBrk="1" hangingPunct="1">
              <a:spcBef>
                <a:spcPts val="1200"/>
              </a:spcBef>
            </a:pPr>
            <a:r>
              <a:rPr lang="ru-RU" sz="1800" smtClean="0">
                <a:latin typeface="Arial" charset="0"/>
              </a:rPr>
              <a:t>Обеспечивать </a:t>
            </a:r>
            <a:r>
              <a:rPr lang="ru-RU" sz="1800" b="1" smtClean="0">
                <a:latin typeface="Arial" charset="0"/>
              </a:rPr>
              <a:t>визуальную поддержку</a:t>
            </a:r>
            <a:r>
              <a:rPr lang="ru-RU" sz="1800" smtClean="0">
                <a:latin typeface="Arial" charset="0"/>
              </a:rPr>
              <a:t> информации, рассказанной устно </a:t>
            </a:r>
            <a:r>
              <a:rPr lang="en-US" sz="1800" smtClean="0">
                <a:latin typeface="Arial" charset="0"/>
              </a:rPr>
              <a:t> </a:t>
            </a:r>
            <a:r>
              <a:rPr lang="ru-RU" sz="1800" b="1" smtClean="0">
                <a:latin typeface="Arial" charset="0"/>
              </a:rPr>
              <a:t> </a:t>
            </a:r>
            <a:endParaRPr lang="en-US" sz="1800" smtClean="0">
              <a:latin typeface="Arial" charset="0"/>
            </a:endParaRPr>
          </a:p>
          <a:p>
            <a:pPr lvl="1" eaLnBrk="1" hangingPunct="1">
              <a:spcBef>
                <a:spcPts val="600"/>
              </a:spcBef>
            </a:pPr>
            <a:r>
              <a:rPr lang="ru-RU" sz="1800" smtClean="0">
                <a:latin typeface="Arial" charset="0"/>
              </a:rPr>
              <a:t>Раздавать написанные указания (или картинки) в дополнение к устному объяснению  </a:t>
            </a:r>
            <a:endParaRPr lang="en-US" sz="1800" smtClean="0">
              <a:latin typeface="Arial" charset="0"/>
            </a:endParaRPr>
          </a:p>
          <a:p>
            <a:pPr eaLnBrk="1" hangingPunct="1">
              <a:spcBef>
                <a:spcPts val="1800"/>
              </a:spcBef>
            </a:pPr>
            <a:r>
              <a:rPr lang="ru-RU" sz="1800" b="1" smtClean="0">
                <a:latin typeface="Arial" charset="0"/>
              </a:rPr>
              <a:t>Ограничить количество фактов, </a:t>
            </a:r>
            <a:r>
              <a:rPr lang="en-US" sz="1800" b="1" smtClean="0">
                <a:latin typeface="Arial" charset="0"/>
              </a:rPr>
              <a:t> </a:t>
            </a:r>
            <a:r>
              <a:rPr lang="ru-RU" sz="1800" smtClean="0">
                <a:latin typeface="Arial" charset="0"/>
              </a:rPr>
              <a:t>необходимых для решения задачи или письма  </a:t>
            </a:r>
            <a:endParaRPr lang="en-US" sz="1800" smtClean="0">
              <a:latin typeface="Arial" charset="0"/>
            </a:endParaRPr>
          </a:p>
          <a:p>
            <a:pPr lvl="1" eaLnBrk="1" hangingPunct="1">
              <a:spcBef>
                <a:spcPts val="600"/>
              </a:spcBef>
            </a:pPr>
            <a:r>
              <a:rPr lang="ru-RU" sz="1800" smtClean="0">
                <a:latin typeface="Arial" charset="0"/>
              </a:rPr>
              <a:t>Стены слов, доска знаков препинания, графические органайзеры, стены математических фактов  </a:t>
            </a:r>
            <a:endParaRPr lang="en-US" sz="1800" smtClean="0">
              <a:latin typeface="Arial" charset="0"/>
            </a:endParaRPr>
          </a:p>
          <a:p>
            <a:pPr eaLnBrk="1" hangingPunct="1">
              <a:spcBef>
                <a:spcPts val="1800"/>
              </a:spcBef>
            </a:pPr>
            <a:r>
              <a:rPr lang="ru-RU" sz="1800" smtClean="0">
                <a:latin typeface="Arial" charset="0"/>
              </a:rPr>
              <a:t>Создавать</a:t>
            </a:r>
            <a:r>
              <a:rPr lang="en-US" sz="1800" smtClean="0">
                <a:latin typeface="Arial" charset="0"/>
              </a:rPr>
              <a:t> </a:t>
            </a:r>
            <a:r>
              <a:rPr lang="ru-RU" sz="1800" b="1" smtClean="0">
                <a:latin typeface="Arial" charset="0"/>
              </a:rPr>
              <a:t> отдельные шаги</a:t>
            </a:r>
            <a:r>
              <a:rPr lang="en-US" sz="1800" b="1" smtClean="0">
                <a:latin typeface="Arial" charset="0"/>
              </a:rPr>
              <a:t> </a:t>
            </a:r>
            <a:r>
              <a:rPr lang="ru-RU" sz="1800" smtClean="0">
                <a:latin typeface="Arial" charset="0"/>
              </a:rPr>
              <a:t>по выполнению заданий, этапы процесса  </a:t>
            </a:r>
            <a:endParaRPr lang="en-US" sz="1800" smtClean="0">
              <a:latin typeface="Arial" charset="0"/>
            </a:endParaRPr>
          </a:p>
          <a:p>
            <a:pPr lvl="1" eaLnBrk="1" hangingPunct="1">
              <a:spcBef>
                <a:spcPts val="600"/>
              </a:spcBef>
            </a:pPr>
            <a:r>
              <a:rPr lang="ru-RU" sz="1800" smtClean="0">
                <a:latin typeface="Arial" charset="0"/>
              </a:rPr>
              <a:t>Требовать выполнение одного шага за один раз до того, как продолжить дальше  </a:t>
            </a:r>
            <a:endParaRPr lang="en-US" sz="1800" smtClean="0">
              <a:latin typeface="Arial" charset="0"/>
            </a:endParaRPr>
          </a:p>
          <a:p>
            <a:pPr lvl="1" eaLnBrk="1" hangingPunct="1">
              <a:spcBef>
                <a:spcPts val="600"/>
              </a:spcBef>
            </a:pPr>
            <a:r>
              <a:rPr lang="ru-RU" sz="1800" smtClean="0">
                <a:latin typeface="Arial" charset="0"/>
              </a:rPr>
              <a:t>Разделять шаги\этапы во времени, чтобы они не вызывали путаницы  </a:t>
            </a:r>
            <a:endParaRPr lang="en-US" sz="1800" smtClean="0">
              <a:latin typeface="Arial" charset="0"/>
            </a:endParaRPr>
          </a:p>
          <a:p>
            <a:pPr eaLnBrk="1" hangingPunct="1">
              <a:spcBef>
                <a:spcPts val="1800"/>
              </a:spcBef>
            </a:pPr>
            <a:r>
              <a:rPr lang="ru-RU" sz="1800" smtClean="0">
                <a:latin typeface="Arial" charset="0"/>
              </a:rPr>
              <a:t>Давать ученикам </a:t>
            </a:r>
            <a:r>
              <a:rPr lang="ru-RU" sz="1800" b="1" smtClean="0">
                <a:latin typeface="Arial" charset="0"/>
              </a:rPr>
              <a:t>время</a:t>
            </a:r>
            <a:r>
              <a:rPr lang="ru-RU" sz="1800" smtClean="0">
                <a:latin typeface="Arial" charset="0"/>
              </a:rPr>
              <a:t> для записей и отдельно для прослушивания информации  </a:t>
            </a:r>
            <a:endParaRPr lang="en-US" sz="1800" smtClean="0">
              <a:latin typeface="Arial" charset="0"/>
            </a:endParaRPr>
          </a:p>
          <a:p>
            <a:pPr eaLnBrk="1" hangingPunct="1">
              <a:spcBef>
                <a:spcPts val="1800"/>
              </a:spcBef>
            </a:pPr>
            <a:r>
              <a:rPr lang="ru-RU" sz="1800" smtClean="0">
                <a:latin typeface="Arial" charset="0"/>
              </a:rPr>
              <a:t>Опираться на </a:t>
            </a:r>
            <a:r>
              <a:rPr lang="ru-RU" sz="1800" b="1" smtClean="0">
                <a:latin typeface="Arial" charset="0"/>
              </a:rPr>
              <a:t>порядок действий</a:t>
            </a:r>
            <a:r>
              <a:rPr lang="ru-RU" sz="1800" smtClean="0">
                <a:latin typeface="Arial" charset="0"/>
              </a:rPr>
              <a:t>, который точно выучен, смоделирован и подкреплен материалами  </a:t>
            </a:r>
            <a:endParaRPr lang="en-US" sz="1800" smtClean="0">
              <a:latin typeface="Arial"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p:cNvSpPr>
            <a:spLocks noGrp="1"/>
          </p:cNvSpPr>
          <p:nvPr>
            <p:ph type="title"/>
          </p:nvPr>
        </p:nvSpPr>
        <p:spPr/>
        <p:txBody>
          <a:bodyPr>
            <a:normAutofit fontScale="90000"/>
          </a:bodyPr>
          <a:lstStyle/>
          <a:p>
            <a:pPr eaLnBrk="1" hangingPunct="1">
              <a:defRPr/>
            </a:pPr>
            <a:r>
              <a:rPr lang="ru-RU" sz="3600" smtClean="0"/>
              <a:t>Ключи к инклюзивному образованию в школе</a:t>
            </a:r>
            <a:r>
              <a:rPr lang="ru-RU" smtClean="0"/>
              <a:t> </a:t>
            </a:r>
            <a:r>
              <a:rPr lang="en-US" smtClean="0"/>
              <a:t> </a:t>
            </a:r>
            <a:r>
              <a:rPr lang="ru-RU" smtClean="0"/>
              <a:t> </a:t>
            </a:r>
            <a:endParaRPr lang="en-US" smtClean="0"/>
          </a:p>
        </p:txBody>
      </p:sp>
      <p:sp>
        <p:nvSpPr>
          <p:cNvPr id="113666" name="Content Placeholder 2"/>
          <p:cNvSpPr>
            <a:spLocks noGrp="1"/>
          </p:cNvSpPr>
          <p:nvPr>
            <p:ph idx="1"/>
          </p:nvPr>
        </p:nvSpPr>
        <p:spPr>
          <a:xfrm>
            <a:off x="457200" y="1219200"/>
            <a:ext cx="8229600" cy="5029200"/>
          </a:xfrm>
        </p:spPr>
        <p:txBody>
          <a:bodyPr/>
          <a:lstStyle/>
          <a:p>
            <a:pPr eaLnBrk="1" hangingPunct="1">
              <a:lnSpc>
                <a:spcPct val="90000"/>
              </a:lnSpc>
              <a:spcBef>
                <a:spcPts val="1800"/>
              </a:spcBef>
            </a:pPr>
            <a:r>
              <a:rPr lang="ru-RU" sz="2800" smtClean="0"/>
              <a:t>Лидерство</a:t>
            </a:r>
            <a:endParaRPr lang="en-US" sz="2800" smtClean="0"/>
          </a:p>
          <a:p>
            <a:pPr eaLnBrk="1" hangingPunct="1">
              <a:lnSpc>
                <a:spcPct val="90000"/>
              </a:lnSpc>
              <a:spcBef>
                <a:spcPts val="1800"/>
              </a:spcBef>
            </a:pPr>
            <a:r>
              <a:rPr lang="ru-RU" sz="2800" smtClean="0"/>
              <a:t>Разделение ответственности  </a:t>
            </a:r>
            <a:endParaRPr lang="en-US" sz="2800" smtClean="0"/>
          </a:p>
          <a:p>
            <a:pPr eaLnBrk="1" hangingPunct="1">
              <a:lnSpc>
                <a:spcPct val="90000"/>
              </a:lnSpc>
              <a:spcBef>
                <a:spcPts val="1800"/>
              </a:spcBef>
            </a:pPr>
            <a:r>
              <a:rPr lang="ru-RU" sz="2800" smtClean="0"/>
              <a:t>Качественное обучение</a:t>
            </a:r>
            <a:r>
              <a:rPr lang="en-US" sz="2800" smtClean="0"/>
              <a:t>: </a:t>
            </a:r>
            <a:r>
              <a:rPr lang="ru-RU" sz="2800" smtClean="0"/>
              <a:t>дифференцированное для разных учеников с учетом их особенностей\видов инвалидности  </a:t>
            </a:r>
            <a:endParaRPr lang="en-US" sz="2800" smtClean="0"/>
          </a:p>
          <a:p>
            <a:pPr eaLnBrk="1" hangingPunct="1">
              <a:lnSpc>
                <a:spcPct val="90000"/>
              </a:lnSpc>
              <a:spcBef>
                <a:spcPts val="1800"/>
              </a:spcBef>
            </a:pPr>
            <a:r>
              <a:rPr lang="ru-RU" sz="2800" smtClean="0"/>
              <a:t>Индивидуальное планирование для разных учеников  </a:t>
            </a:r>
            <a:endParaRPr lang="en-US" sz="2800" smtClean="0"/>
          </a:p>
          <a:p>
            <a:pPr eaLnBrk="1" hangingPunct="1">
              <a:lnSpc>
                <a:spcPct val="90000"/>
              </a:lnSpc>
              <a:spcBef>
                <a:spcPts val="1800"/>
              </a:spcBef>
            </a:pPr>
            <a:r>
              <a:rPr lang="ru-RU" sz="2800" smtClean="0"/>
              <a:t>Совместное учительство и планирование </a:t>
            </a:r>
            <a:r>
              <a:rPr lang="en-US" sz="2800" smtClean="0"/>
              <a:t> </a:t>
            </a:r>
            <a:r>
              <a:rPr lang="ru-RU" sz="2800" smtClean="0"/>
              <a:t> </a:t>
            </a:r>
            <a:endParaRPr lang="en-US" sz="2800" smtClean="0"/>
          </a:p>
          <a:p>
            <a:pPr eaLnBrk="1" hangingPunct="1">
              <a:lnSpc>
                <a:spcPct val="90000"/>
              </a:lnSpc>
              <a:spcBef>
                <a:spcPts val="1800"/>
              </a:spcBef>
            </a:pPr>
            <a:r>
              <a:rPr lang="ru-RU" sz="2800" smtClean="0"/>
              <a:t>Профессиональная подготовка и поддержка учителей  </a:t>
            </a:r>
            <a:endParaRPr lang="en-US" sz="2800" smtClean="0"/>
          </a:p>
          <a:p>
            <a:pPr eaLnBrk="1" hangingPunct="1">
              <a:lnSpc>
                <a:spcPct val="90000"/>
              </a:lnSpc>
              <a:spcBef>
                <a:spcPts val="1800"/>
              </a:spcBef>
            </a:pPr>
            <a:r>
              <a:rPr lang="ru-RU" sz="2800" smtClean="0"/>
              <a:t>Поддержка и принятие со стороны</a:t>
            </a:r>
            <a:r>
              <a:rPr lang="ru-RU" sz="3000" smtClean="0"/>
              <a:t> </a:t>
            </a:r>
            <a:r>
              <a:rPr lang="ru-RU" sz="2800" smtClean="0"/>
              <a:t>сверстников </a:t>
            </a:r>
            <a:r>
              <a:rPr lang="ru-RU" sz="3000" smtClean="0"/>
              <a:t> </a:t>
            </a:r>
            <a:endParaRPr lang="en-US" sz="3000" smtClean="0"/>
          </a:p>
          <a:p>
            <a:pPr eaLnBrk="1" hangingPunct="1">
              <a:lnSpc>
                <a:spcPct val="80000"/>
              </a:lnSpc>
            </a:pPr>
            <a:endParaRPr lang="en-US" sz="3000" smtClean="0"/>
          </a:p>
        </p:txBody>
      </p:sp>
      <p:pic>
        <p:nvPicPr>
          <p:cNvPr id="113667" name="Picture 2" descr="C:\Users\Carol\AppData\Local\Microsoft\Windows\Temporary Internet Files\Content.IE5\FF0E1J34\MC900390704[1].wmf"/>
          <p:cNvPicPr>
            <a:picLocks noChangeAspect="1" noChangeArrowheads="1"/>
          </p:cNvPicPr>
          <p:nvPr/>
        </p:nvPicPr>
        <p:blipFill>
          <a:blip r:embed="rId2" cstate="print"/>
          <a:srcRect/>
          <a:stretch>
            <a:fillRect/>
          </a:stretch>
        </p:blipFill>
        <p:spPr bwMode="auto">
          <a:xfrm>
            <a:off x="6324600" y="1219200"/>
            <a:ext cx="1860550" cy="14589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Title 1"/>
          <p:cNvSpPr>
            <a:spLocks noGrp="1"/>
          </p:cNvSpPr>
          <p:nvPr>
            <p:ph type="title"/>
          </p:nvPr>
        </p:nvSpPr>
        <p:spPr/>
        <p:txBody>
          <a:bodyPr/>
          <a:lstStyle/>
          <a:p>
            <a:pPr eaLnBrk="1" hangingPunct="1"/>
            <a:r>
              <a:rPr lang="ru-RU" smtClean="0"/>
              <a:t>Инклюзивные практики  </a:t>
            </a:r>
            <a:endParaRPr lang="en-US" smtClean="0"/>
          </a:p>
        </p:txBody>
      </p:sp>
      <p:sp>
        <p:nvSpPr>
          <p:cNvPr id="5" name="Content Placeholder 5"/>
          <p:cNvSpPr>
            <a:spLocks noGrp="1"/>
          </p:cNvSpPr>
          <p:nvPr>
            <p:ph idx="1"/>
          </p:nvPr>
        </p:nvSpPr>
        <p:spPr>
          <a:xfrm>
            <a:off x="457200" y="1600200"/>
            <a:ext cx="8229600" cy="4800600"/>
          </a:xfrm>
        </p:spPr>
        <p:txBody>
          <a:bodyPr/>
          <a:lstStyle/>
          <a:p>
            <a:pPr eaLnBrk="1" hangingPunct="1"/>
            <a:r>
              <a:rPr lang="ru-RU" b="1" smtClean="0"/>
              <a:t>Каковы традиционные практики?  </a:t>
            </a:r>
            <a:endParaRPr lang="en-US" b="1" smtClean="0"/>
          </a:p>
          <a:p>
            <a:pPr lvl="1" eaLnBrk="1" hangingPunct="1"/>
            <a:r>
              <a:rPr lang="ru-RU" b="1" smtClean="0"/>
              <a:t>Куда дети с инвалидностью идут в школу</a:t>
            </a:r>
            <a:r>
              <a:rPr lang="en-US" b="1" smtClean="0"/>
              <a:t> </a:t>
            </a:r>
            <a:r>
              <a:rPr lang="ru-RU" b="1" smtClean="0"/>
              <a:t> </a:t>
            </a:r>
            <a:endParaRPr lang="en-US" b="1" smtClean="0"/>
          </a:p>
          <a:p>
            <a:pPr lvl="1" eaLnBrk="1" hangingPunct="1"/>
            <a:r>
              <a:rPr lang="ru-RU" b="1" smtClean="0"/>
              <a:t>Чему их учат </a:t>
            </a:r>
            <a:r>
              <a:rPr lang="en-US" b="1" smtClean="0"/>
              <a:t>(</a:t>
            </a:r>
            <a:r>
              <a:rPr lang="ru-RU" b="1" smtClean="0"/>
              <a:t>тому же или другому</a:t>
            </a:r>
            <a:r>
              <a:rPr lang="en-US" b="1" smtClean="0"/>
              <a:t>)</a:t>
            </a:r>
          </a:p>
          <a:p>
            <a:pPr eaLnBrk="1" hangingPunct="1">
              <a:buFont typeface="Arial" charset="0"/>
              <a:buNone/>
            </a:pPr>
            <a:r>
              <a:rPr lang="ru-RU" sz="3600" b="1" smtClean="0"/>
              <a:t>В чем было бы отличие, если бы дети были включены в общее образование?  </a:t>
            </a:r>
            <a:endParaRPr lang="en-US" sz="3600" b="1" smtClean="0"/>
          </a:p>
          <a:p>
            <a:pPr lvl="1" eaLnBrk="1" hangingPunct="1">
              <a:buFont typeface="Wingdings" pitchFamily="2" charset="2"/>
              <a:buNone/>
            </a:pPr>
            <a:r>
              <a:rPr lang="ru-RU" sz="3200" b="1" smtClean="0">
                <a:solidFill>
                  <a:srgbClr val="C00000"/>
                </a:solidFill>
              </a:rPr>
              <a:t>В малых группах</a:t>
            </a:r>
            <a:r>
              <a:rPr lang="en-US" sz="3200" b="1" smtClean="0">
                <a:solidFill>
                  <a:srgbClr val="C00000"/>
                </a:solidFill>
              </a:rPr>
              <a:t>: </a:t>
            </a:r>
          </a:p>
          <a:p>
            <a:pPr lvl="1" eaLnBrk="1" hangingPunct="1">
              <a:buFont typeface="Wingdings" pitchFamily="2" charset="2"/>
              <a:buNone/>
            </a:pPr>
            <a:r>
              <a:rPr lang="ru-RU" sz="3200" b="1" smtClean="0">
                <a:solidFill>
                  <a:srgbClr val="C00000"/>
                </a:solidFill>
              </a:rPr>
              <a:t>Назовите 3 изменения, которые бы произошли  </a:t>
            </a:r>
            <a:endParaRPr lang="en-US" sz="3200" b="1" smtClean="0">
              <a:solidFill>
                <a:srgbClr val="C00000"/>
              </a:solidFill>
            </a:endParaRPr>
          </a:p>
        </p:txBody>
      </p:sp>
      <p:sp>
        <p:nvSpPr>
          <p:cNvPr id="4" name="Rectangle 3"/>
          <p:cNvSpPr/>
          <p:nvPr/>
        </p:nvSpPr>
        <p:spPr>
          <a:xfrm rot="1189827">
            <a:off x="6961188" y="4538663"/>
            <a:ext cx="1295400" cy="838200"/>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3</a:t>
            </a:r>
          </a:p>
        </p:txBody>
      </p:sp>
      <p:sp>
        <p:nvSpPr>
          <p:cNvPr id="7" name="Rectangle 6"/>
          <p:cNvSpPr/>
          <p:nvPr/>
        </p:nvSpPr>
        <p:spPr>
          <a:xfrm rot="1189827">
            <a:off x="5818188" y="4538663"/>
            <a:ext cx="1295400" cy="838200"/>
          </a:xfrm>
          <a:prstGeom prst="rect">
            <a:avLst/>
          </a:prstGeom>
          <a:solidFill>
            <a:schemeClr val="accent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t>2</a:t>
            </a:r>
          </a:p>
        </p:txBody>
      </p:sp>
      <p:sp>
        <p:nvSpPr>
          <p:cNvPr id="6" name="Rectangle 5"/>
          <p:cNvSpPr/>
          <p:nvPr/>
        </p:nvSpPr>
        <p:spPr>
          <a:xfrm rot="1189827">
            <a:off x="4827588" y="4614863"/>
            <a:ext cx="1295400" cy="8382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t>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fade">
                                      <p:cBhvr>
                                        <p:cTn id="7" dur="2000"/>
                                        <p:tgtEl>
                                          <p:spTgt spid="5">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4" end="4"/>
                                            </p:txEl>
                                          </p:spTgt>
                                        </p:tgtEl>
                                        <p:attrNameLst>
                                          <p:attrName>style.visibility</p:attrName>
                                        </p:attrNameLst>
                                      </p:cBhvr>
                                      <p:to>
                                        <p:strVal val="visible"/>
                                      </p:to>
                                    </p:set>
                                    <p:animEffect transition="in" filter="fade">
                                      <p:cBhvr>
                                        <p:cTn id="10" dur="2000"/>
                                        <p:tgtEl>
                                          <p:spTgt spid="5">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animEffect transition="in" filter="fade">
                                      <p:cBhvr>
                                        <p:cTn id="13" dur="2000"/>
                                        <p:tgtEl>
                                          <p:spTgt spid="5">
                                            <p:txEl>
                                              <p:pRg st="5" end="5"/>
                                            </p:txEl>
                                          </p:spTgt>
                                        </p:tgtEl>
                                      </p:cBhvr>
                                    </p:animEffect>
                                  </p:childTnLst>
                                </p:cTn>
                              </p:par>
                            </p:childTnLst>
                          </p:cTn>
                        </p:par>
                        <p:par>
                          <p:cTn id="14" fill="hold">
                            <p:stCondLst>
                              <p:cond delay="2000"/>
                            </p:stCondLst>
                            <p:childTnLst>
                              <p:par>
                                <p:cTn id="15" presetID="3" presetClass="entr" presetSubtype="1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par>
                          <p:cTn id="18" fill="hold">
                            <p:stCondLst>
                              <p:cond delay="2500"/>
                            </p:stCondLst>
                            <p:childTnLst>
                              <p:par>
                                <p:cTn id="19" presetID="3" presetClass="entr" presetSubtype="1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linds(horizontal)">
                                      <p:cBhvr>
                                        <p:cTn id="21" dur="500"/>
                                        <p:tgtEl>
                                          <p:spTgt spid="7"/>
                                        </p:tgtEl>
                                      </p:cBhvr>
                                    </p:animEffect>
                                  </p:childTnLst>
                                </p:cTn>
                              </p:par>
                            </p:childTnLst>
                          </p:cTn>
                        </p:par>
                        <p:par>
                          <p:cTn id="22" fill="hold">
                            <p:stCondLst>
                              <p:cond delay="3000"/>
                            </p:stCondLst>
                            <p:childTnLst>
                              <p:par>
                                <p:cTn id="23" presetID="3" presetClass="entr" presetSubtype="10"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linds(horizontal)">
                                      <p:cBhvr>
                                        <p:cTn id="25" dur="500"/>
                                        <p:tgtEl>
                                          <p:spTgt spid="4"/>
                                        </p:tgtEl>
                                      </p:cBhvr>
                                    </p:animEffect>
                                  </p:childTnLst>
                                </p:cTn>
                              </p:par>
                              <p:par>
                                <p:cTn id="26" presetID="10" presetClass="exit" presetSubtype="0" fill="hold" nodeType="withEffect">
                                  <p:stCondLst>
                                    <p:cond delay="0"/>
                                  </p:stCondLst>
                                  <p:childTnLst>
                                    <p:animEffect transition="out" filter="fade">
                                      <p:cBhvr>
                                        <p:cTn id="27" dur="2000"/>
                                        <p:tgtEl>
                                          <p:spTgt spid="5">
                                            <p:txEl>
                                              <p:pRg st="0" end="0"/>
                                            </p:txEl>
                                          </p:spTgt>
                                        </p:tgtEl>
                                      </p:cBhvr>
                                    </p:animEffect>
                                    <p:set>
                                      <p:cBhvr>
                                        <p:cTn id="28" dur="1" fill="hold">
                                          <p:stCondLst>
                                            <p:cond delay="1999"/>
                                          </p:stCondLst>
                                        </p:cTn>
                                        <p:tgtEl>
                                          <p:spTgt spid="5">
                                            <p:txEl>
                                              <p:pRg st="0" end="0"/>
                                            </p:txEl>
                                          </p:spTgt>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2000"/>
                                        <p:tgtEl>
                                          <p:spTgt spid="5">
                                            <p:txEl>
                                              <p:pRg st="1" end="1"/>
                                            </p:txEl>
                                          </p:spTgt>
                                        </p:tgtEl>
                                      </p:cBhvr>
                                    </p:animEffect>
                                    <p:set>
                                      <p:cBhvr>
                                        <p:cTn id="31" dur="1" fill="hold">
                                          <p:stCondLst>
                                            <p:cond delay="1999"/>
                                          </p:stCondLst>
                                        </p:cTn>
                                        <p:tgtEl>
                                          <p:spTgt spid="5">
                                            <p:txEl>
                                              <p:pRg st="1" end="1"/>
                                            </p:txEl>
                                          </p:spTgt>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2000"/>
                                        <p:tgtEl>
                                          <p:spTgt spid="5">
                                            <p:txEl>
                                              <p:pRg st="2" end="2"/>
                                            </p:txEl>
                                          </p:spTgt>
                                        </p:tgtEl>
                                      </p:cBhvr>
                                    </p:animEffect>
                                    <p:set>
                                      <p:cBhvr>
                                        <p:cTn id="34" dur="1" fill="hold">
                                          <p:stCondLst>
                                            <p:cond delay="1999"/>
                                          </p:stCondLst>
                                        </p:cTn>
                                        <p:tgtEl>
                                          <p:spTgt spid="5">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19200"/>
          </a:xfrm>
          <a:solidFill>
            <a:schemeClr val="tx1">
              <a:lumMod val="50000"/>
              <a:lumOff val="50000"/>
            </a:schemeClr>
          </a:solidFill>
        </p:spPr>
        <p:txBody>
          <a:bodyPr/>
          <a:lstStyle/>
          <a:p>
            <a:pPr eaLnBrk="1" hangingPunct="1">
              <a:defRPr/>
            </a:pPr>
            <a:r>
              <a:rPr lang="ru-RU" smtClean="0">
                <a:solidFill>
                  <a:schemeClr val="bg1"/>
                </a:solidFill>
              </a:rPr>
              <a:t>Личный план действий</a:t>
            </a:r>
            <a:endParaRPr lang="en-US" smtClean="0">
              <a:solidFill>
                <a:schemeClr val="bg1"/>
              </a:solidFill>
            </a:endParaRPr>
          </a:p>
        </p:txBody>
      </p:sp>
      <p:sp>
        <p:nvSpPr>
          <p:cNvPr id="116738" name="Content Placeholder 2"/>
          <p:cNvSpPr>
            <a:spLocks noGrp="1"/>
          </p:cNvSpPr>
          <p:nvPr>
            <p:ph sz="quarter" idx="1"/>
          </p:nvPr>
        </p:nvSpPr>
        <p:spPr>
          <a:xfrm>
            <a:off x="152400" y="1527175"/>
            <a:ext cx="8839200" cy="4721225"/>
          </a:xfrm>
        </p:spPr>
        <p:txBody>
          <a:bodyPr/>
          <a:lstStyle/>
          <a:p>
            <a:pPr lvl="1" algn="ctr" eaLnBrk="1" hangingPunct="1">
              <a:buFont typeface="Wingdings" pitchFamily="2" charset="2"/>
              <a:buNone/>
            </a:pPr>
            <a:r>
              <a:rPr lang="ru-RU" sz="4400" b="1" smtClean="0">
                <a:solidFill>
                  <a:srgbClr val="333399"/>
                </a:solidFill>
              </a:rPr>
              <a:t>Что ВЫ можете сделать в этом учебном году, чтобы продвинуть вперед инклюзивную практику?  </a:t>
            </a:r>
            <a:endParaRPr lang="en-US" sz="4400" b="1" smtClean="0">
              <a:solidFill>
                <a:srgbClr val="333399"/>
              </a:solidFill>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nvGraphicFramePr>
        <p:xfrm>
          <a:off x="0" y="762000"/>
          <a:ext cx="9144000" cy="6096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a:off x="0" y="0"/>
            <a:ext cx="9144000" cy="701675"/>
          </a:xfrm>
          <a:prstGeom prst="rect">
            <a:avLst/>
          </a:prstGeom>
          <a:solidFill>
            <a:schemeClr val="accent5"/>
          </a:solidFill>
        </p:spPr>
        <p:txBody>
          <a:bodyPr>
            <a:spAutoFit/>
          </a:bodyPr>
          <a:lstStyle/>
          <a:p>
            <a:pPr algn="ctr">
              <a:defRPr/>
            </a:pPr>
            <a:r>
              <a:rPr lang="ru-RU" sz="4000" b="1">
                <a:solidFill>
                  <a:schemeClr val="bg1"/>
                </a:solidFill>
                <a:latin typeface="Calibri" pitchFamily="34" charset="0"/>
                <a:cs typeface="+mn-cs"/>
              </a:rPr>
              <a:t>Дебрифинг</a:t>
            </a:r>
            <a:r>
              <a:rPr lang="en-US" sz="4000" b="1">
                <a:solidFill>
                  <a:schemeClr val="bg1"/>
                </a:solidFill>
                <a:latin typeface="Calibri" pitchFamily="34" charset="0"/>
                <a:cs typeface="+mn-cs"/>
              </a:rPr>
              <a:t>…</a:t>
            </a:r>
          </a:p>
        </p:txBody>
      </p:sp>
      <p:sp>
        <p:nvSpPr>
          <p:cNvPr id="150531" name="Text Box 4"/>
          <p:cNvSpPr txBox="1">
            <a:spLocks noChangeArrowheads="1"/>
          </p:cNvSpPr>
          <p:nvPr/>
        </p:nvSpPr>
        <p:spPr bwMode="auto">
          <a:xfrm>
            <a:off x="4648200" y="990600"/>
            <a:ext cx="4191000" cy="457200"/>
          </a:xfrm>
          <a:prstGeom prst="rect">
            <a:avLst/>
          </a:prstGeom>
          <a:noFill/>
          <a:ln w="9525">
            <a:noFill/>
            <a:miter lim="800000"/>
            <a:headEnd/>
            <a:tailEnd/>
          </a:ln>
        </p:spPr>
        <p:txBody>
          <a:bodyPr>
            <a:spAutoFit/>
          </a:bodyPr>
          <a:lstStyle/>
          <a:p>
            <a:pPr>
              <a:spcBef>
                <a:spcPct val="50000"/>
              </a:spcBef>
            </a:pPr>
            <a:r>
              <a:rPr lang="ru-RU" sz="2400" b="1"/>
              <a:t>Чему я научился… </a:t>
            </a:r>
          </a:p>
        </p:txBody>
      </p:sp>
      <p:sp>
        <p:nvSpPr>
          <p:cNvPr id="150532" name="Text Box 5"/>
          <p:cNvSpPr txBox="1">
            <a:spLocks noChangeArrowheads="1"/>
          </p:cNvSpPr>
          <p:nvPr/>
        </p:nvSpPr>
        <p:spPr bwMode="auto">
          <a:xfrm>
            <a:off x="609600" y="2743200"/>
            <a:ext cx="7391400" cy="457200"/>
          </a:xfrm>
          <a:prstGeom prst="rect">
            <a:avLst/>
          </a:prstGeom>
          <a:noFill/>
          <a:ln w="9525">
            <a:noFill/>
            <a:miter lim="800000"/>
            <a:headEnd/>
            <a:tailEnd/>
          </a:ln>
        </p:spPr>
        <p:txBody>
          <a:bodyPr>
            <a:spAutoFit/>
          </a:bodyPr>
          <a:lstStyle/>
          <a:p>
            <a:pPr>
              <a:spcBef>
                <a:spcPct val="50000"/>
              </a:spcBef>
            </a:pPr>
            <a:r>
              <a:rPr lang="ru-RU" sz="2400" b="1"/>
              <a:t>Я хочу продолжить размышлять о…</a:t>
            </a:r>
            <a:r>
              <a:rPr lang="ru-RU" sz="2400"/>
              <a:t> </a:t>
            </a:r>
          </a:p>
        </p:txBody>
      </p:sp>
      <p:sp>
        <p:nvSpPr>
          <p:cNvPr id="150533" name="Text Box 6"/>
          <p:cNvSpPr txBox="1">
            <a:spLocks noChangeArrowheads="1"/>
          </p:cNvSpPr>
          <p:nvPr/>
        </p:nvSpPr>
        <p:spPr bwMode="auto">
          <a:xfrm>
            <a:off x="533400" y="4038600"/>
            <a:ext cx="8229600" cy="457200"/>
          </a:xfrm>
          <a:prstGeom prst="rect">
            <a:avLst/>
          </a:prstGeom>
          <a:noFill/>
          <a:ln w="9525">
            <a:noFill/>
            <a:miter lim="800000"/>
            <a:headEnd/>
            <a:tailEnd/>
          </a:ln>
        </p:spPr>
        <p:txBody>
          <a:bodyPr>
            <a:spAutoFit/>
          </a:bodyPr>
          <a:lstStyle/>
          <a:p>
            <a:pPr>
              <a:spcBef>
                <a:spcPct val="50000"/>
              </a:spcBef>
            </a:pPr>
            <a:r>
              <a:rPr lang="ru-RU" sz="2400" b="1"/>
              <a:t>Одна вещь, которую я могу сказать родителям… </a:t>
            </a:r>
          </a:p>
        </p:txBody>
      </p:sp>
      <p:sp>
        <p:nvSpPr>
          <p:cNvPr id="150534" name="Text Box 7"/>
          <p:cNvSpPr txBox="1">
            <a:spLocks noChangeArrowheads="1"/>
          </p:cNvSpPr>
          <p:nvPr/>
        </p:nvSpPr>
        <p:spPr bwMode="auto">
          <a:xfrm>
            <a:off x="152400" y="5181600"/>
            <a:ext cx="8686800" cy="457200"/>
          </a:xfrm>
          <a:prstGeom prst="rect">
            <a:avLst/>
          </a:prstGeom>
          <a:noFill/>
          <a:ln w="9525">
            <a:noFill/>
            <a:miter lim="800000"/>
            <a:headEnd/>
            <a:tailEnd/>
          </a:ln>
        </p:spPr>
        <p:txBody>
          <a:bodyPr>
            <a:spAutoFit/>
          </a:bodyPr>
          <a:lstStyle/>
          <a:p>
            <a:pPr>
              <a:spcBef>
                <a:spcPct val="50000"/>
              </a:spcBef>
            </a:pPr>
            <a:r>
              <a:rPr lang="ru-RU" sz="2400" b="1"/>
              <a:t>Что-то, что я могу сделать для подготовки учеников… </a:t>
            </a:r>
          </a:p>
        </p:txBody>
      </p:sp>
      <p:sp>
        <p:nvSpPr>
          <p:cNvPr id="150535" name="Text Box 8"/>
          <p:cNvSpPr txBox="1">
            <a:spLocks noChangeArrowheads="1"/>
          </p:cNvSpPr>
          <p:nvPr/>
        </p:nvSpPr>
        <p:spPr bwMode="auto">
          <a:xfrm>
            <a:off x="304800" y="6324600"/>
            <a:ext cx="8153400" cy="457200"/>
          </a:xfrm>
          <a:prstGeom prst="rect">
            <a:avLst/>
          </a:prstGeom>
          <a:noFill/>
          <a:ln w="9525">
            <a:noFill/>
            <a:miter lim="800000"/>
            <a:headEnd/>
            <a:tailEnd/>
          </a:ln>
        </p:spPr>
        <p:txBody>
          <a:bodyPr>
            <a:spAutoFit/>
          </a:bodyPr>
          <a:lstStyle/>
          <a:p>
            <a:pPr>
              <a:spcBef>
                <a:spcPct val="50000"/>
              </a:spcBef>
            </a:pPr>
            <a:r>
              <a:rPr lang="ru-RU" sz="2400" b="1"/>
              <a:t>Чем я поделюсь с другим учителем… </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Title 1"/>
          <p:cNvSpPr>
            <a:spLocks noGrp="1"/>
          </p:cNvSpPr>
          <p:nvPr>
            <p:ph type="title"/>
          </p:nvPr>
        </p:nvSpPr>
        <p:spPr/>
        <p:txBody>
          <a:bodyPr/>
          <a:lstStyle/>
          <a:p>
            <a:pPr eaLnBrk="1" hangingPunct="1"/>
            <a:r>
              <a:rPr lang="ru-RU" smtClean="0"/>
              <a:t>Спасибо</a:t>
            </a:r>
            <a:r>
              <a:rPr lang="en-US" smtClean="0"/>
              <a:t>!</a:t>
            </a:r>
          </a:p>
        </p:txBody>
      </p:sp>
      <p:pic>
        <p:nvPicPr>
          <p:cNvPr id="152578" name="Content Placeholder 3" descr="MCIE_OrgPurp_onWht_Vert-02.jpg"/>
          <p:cNvPicPr>
            <a:picLocks noGrp="1" noChangeAspect="1"/>
          </p:cNvPicPr>
          <p:nvPr>
            <p:ph idx="1"/>
          </p:nvPr>
        </p:nvPicPr>
        <p:blipFill>
          <a:blip r:embed="rId2" cstate="print"/>
          <a:srcRect/>
          <a:stretch>
            <a:fillRect/>
          </a:stretch>
        </p:blipFill>
        <p:spPr>
          <a:xfrm>
            <a:off x="3213100" y="2600325"/>
            <a:ext cx="2717800" cy="2525713"/>
          </a:xfr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a:xfrm>
            <a:off x="0" y="0"/>
            <a:ext cx="9144000" cy="1524000"/>
          </a:xfrm>
          <a:solidFill>
            <a:schemeClr val="tx2">
              <a:lumMod val="40000"/>
              <a:lumOff val="60000"/>
            </a:schemeClr>
          </a:solidFill>
        </p:spPr>
        <p:txBody>
          <a:bodyPr>
            <a:normAutofit fontScale="90000"/>
          </a:bodyPr>
          <a:lstStyle/>
          <a:p>
            <a:pPr eaLnBrk="1" hangingPunct="1">
              <a:spcBef>
                <a:spcPts val="1200"/>
              </a:spcBef>
              <a:defRPr/>
            </a:pPr>
            <a:r>
              <a:rPr lang="ru-RU" sz="3600" smtClean="0">
                <a:solidFill>
                  <a:schemeClr val="bg1"/>
                </a:solidFill>
              </a:rPr>
              <a:t>Для учеников, которые, видимо, не могут запомнить или выполнять заданный порядок повседневных действий </a:t>
            </a:r>
            <a:r>
              <a:rPr lang="en-US" sz="3600" smtClean="0">
                <a:solidFill>
                  <a:schemeClr val="bg1"/>
                </a:solidFill>
              </a:rPr>
              <a:t>:</a:t>
            </a:r>
          </a:p>
        </p:txBody>
      </p:sp>
      <p:sp>
        <p:nvSpPr>
          <p:cNvPr id="27650" name="Content Placeholder 2"/>
          <p:cNvSpPr>
            <a:spLocks noGrp="1"/>
          </p:cNvSpPr>
          <p:nvPr>
            <p:ph sz="quarter" idx="1"/>
          </p:nvPr>
        </p:nvSpPr>
        <p:spPr>
          <a:xfrm>
            <a:off x="152400" y="1527175"/>
            <a:ext cx="8839200" cy="4797425"/>
          </a:xfrm>
        </p:spPr>
        <p:txBody>
          <a:bodyPr/>
          <a:lstStyle/>
          <a:p>
            <a:pPr lvl="1" eaLnBrk="1" hangingPunct="1">
              <a:lnSpc>
                <a:spcPct val="90000"/>
              </a:lnSpc>
              <a:spcBef>
                <a:spcPts val="1200"/>
              </a:spcBef>
            </a:pPr>
            <a:r>
              <a:rPr lang="ru-RU" smtClean="0"/>
              <a:t>Размещайте знаки</a:t>
            </a:r>
            <a:endParaRPr lang="en-US" smtClean="0"/>
          </a:p>
          <a:p>
            <a:pPr lvl="1" eaLnBrk="1" hangingPunct="1">
              <a:lnSpc>
                <a:spcPct val="90000"/>
              </a:lnSpc>
              <a:spcBef>
                <a:spcPts val="1200"/>
              </a:spcBef>
            </a:pPr>
            <a:r>
              <a:rPr lang="ru-RU" smtClean="0"/>
              <a:t>Используйте картинки-напоминалки  </a:t>
            </a:r>
            <a:endParaRPr lang="en-US" smtClean="0"/>
          </a:p>
          <a:p>
            <a:pPr lvl="1" eaLnBrk="1" hangingPunct="1">
              <a:lnSpc>
                <a:spcPct val="90000"/>
              </a:lnSpc>
              <a:spcBef>
                <a:spcPts val="1200"/>
              </a:spcBef>
            </a:pPr>
            <a:r>
              <a:rPr lang="ru-RU" smtClean="0"/>
              <a:t>Отсылайте к правилам\знакам  </a:t>
            </a:r>
            <a:endParaRPr lang="en-US" smtClean="0"/>
          </a:p>
          <a:p>
            <a:pPr lvl="1" eaLnBrk="1" hangingPunct="1">
              <a:lnSpc>
                <a:spcPct val="90000"/>
              </a:lnSpc>
              <a:spcBef>
                <a:spcPts val="1200"/>
              </a:spcBef>
            </a:pPr>
            <a:r>
              <a:rPr lang="ru-RU" smtClean="0"/>
              <a:t>Просите ученика произнести правила самому вслух  </a:t>
            </a:r>
            <a:endParaRPr lang="en-US" smtClean="0"/>
          </a:p>
          <a:p>
            <a:pPr lvl="1" eaLnBrk="1" hangingPunct="1">
              <a:lnSpc>
                <a:spcPct val="90000"/>
              </a:lnSpc>
              <a:spcBef>
                <a:spcPts val="1200"/>
              </a:spcBef>
            </a:pPr>
            <a:r>
              <a:rPr lang="ru-RU" smtClean="0"/>
              <a:t>Записывайте на пленку правила и давайте ученику прослушивать запись через наушники в процессе работы  </a:t>
            </a:r>
            <a:endParaRPr lang="en-US" smtClean="0"/>
          </a:p>
          <a:p>
            <a:pPr lvl="1" eaLnBrk="1" hangingPunct="1">
              <a:lnSpc>
                <a:spcPct val="90000"/>
              </a:lnSpc>
              <a:spcBef>
                <a:spcPts val="1200"/>
              </a:spcBef>
            </a:pPr>
            <a:r>
              <a:rPr lang="ru-RU" smtClean="0"/>
              <a:t>Используйте подсказки и сигналы, чтобы напомнить ученику о правилах и действиях; где найти информацию\инструкции  </a:t>
            </a:r>
            <a:endParaRPr lang="en-US" smtClean="0"/>
          </a:p>
          <a:p>
            <a:pPr lvl="1" eaLnBrk="1" hangingPunct="1">
              <a:lnSpc>
                <a:spcPct val="90000"/>
              </a:lnSpc>
              <a:spcBef>
                <a:spcPts val="1200"/>
              </a:spcBef>
            </a:pPr>
            <a:r>
              <a:rPr lang="ru-RU" smtClean="0"/>
              <a:t>Дайте ученику копию правил и порядка действий  </a:t>
            </a:r>
            <a:endParaRPr lang="en-US"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a:solidFill>
            <a:schemeClr val="tx2">
              <a:lumMod val="40000"/>
              <a:lumOff val="60000"/>
            </a:schemeClr>
          </a:solidFill>
        </p:spPr>
        <p:txBody>
          <a:bodyPr/>
          <a:lstStyle/>
          <a:p>
            <a:pPr eaLnBrk="1" hangingPunct="1">
              <a:defRPr/>
            </a:pPr>
            <a:r>
              <a:rPr lang="ru-RU" smtClean="0">
                <a:solidFill>
                  <a:schemeClr val="bg1"/>
                </a:solidFill>
              </a:rPr>
              <a:t>Организация </a:t>
            </a:r>
            <a:r>
              <a:rPr lang="en-US" smtClean="0">
                <a:solidFill>
                  <a:schemeClr val="bg1"/>
                </a:solidFill>
              </a:rPr>
              <a:t>/</a:t>
            </a:r>
            <a:r>
              <a:rPr lang="ru-RU" smtClean="0">
                <a:solidFill>
                  <a:schemeClr val="bg1"/>
                </a:solidFill>
              </a:rPr>
              <a:t> Чувство времени</a:t>
            </a:r>
            <a:endParaRPr lang="en-US" smtClean="0">
              <a:solidFill>
                <a:schemeClr val="bg1"/>
              </a:solidFill>
            </a:endParaRPr>
          </a:p>
        </p:txBody>
      </p:sp>
      <p:sp>
        <p:nvSpPr>
          <p:cNvPr id="29698" name="Content Placeholder 2"/>
          <p:cNvSpPr>
            <a:spLocks noGrp="1"/>
          </p:cNvSpPr>
          <p:nvPr>
            <p:ph sz="half" idx="1"/>
          </p:nvPr>
        </p:nvSpPr>
        <p:spPr>
          <a:xfrm>
            <a:off x="0" y="1600200"/>
            <a:ext cx="3048000" cy="4525963"/>
          </a:xfrm>
        </p:spPr>
        <p:txBody>
          <a:bodyPr/>
          <a:lstStyle/>
          <a:p>
            <a:pPr eaLnBrk="1" hangingPunct="1">
              <a:buFont typeface="Arial" charset="0"/>
              <a:buNone/>
            </a:pPr>
            <a:r>
              <a:rPr lang="en-US" smtClean="0"/>
              <a:t>	</a:t>
            </a:r>
            <a:r>
              <a:rPr lang="ru-RU" smtClean="0"/>
              <a:t>Для более долгосрочных проектов или будущих событий  </a:t>
            </a:r>
            <a:endParaRPr lang="en-US" smtClean="0"/>
          </a:p>
          <a:p>
            <a:pPr eaLnBrk="1" hangingPunct="1">
              <a:buFont typeface="Arial" charset="0"/>
              <a:buNone/>
            </a:pPr>
            <a:r>
              <a:rPr lang="en-US" smtClean="0">
                <a:sym typeface="Wingdings" pitchFamily="2" charset="2"/>
              </a:rPr>
              <a:t></a:t>
            </a:r>
            <a:r>
              <a:rPr lang="ru-RU" smtClean="0">
                <a:sym typeface="Wingdings" pitchFamily="2" charset="2"/>
              </a:rPr>
              <a:t>предоставляйте визуализацию </a:t>
            </a:r>
            <a:r>
              <a:rPr lang="ru-RU" smtClean="0"/>
              <a:t> </a:t>
            </a:r>
            <a:endParaRPr lang="en-US" smtClean="0"/>
          </a:p>
          <a:p>
            <a:pPr eaLnBrk="1" hangingPunct="1">
              <a:buFont typeface="Wingdings 2" pitchFamily="18" charset="2"/>
              <a:buNone/>
            </a:pPr>
            <a:endParaRPr lang="en-US" smtClean="0"/>
          </a:p>
          <a:p>
            <a:pPr eaLnBrk="1" hangingPunct="1"/>
            <a:endParaRPr lang="en-US" smtClean="0"/>
          </a:p>
          <a:p>
            <a:pPr eaLnBrk="1" hangingPunct="1">
              <a:buFont typeface="Wingdings 2" pitchFamily="18" charset="2"/>
              <a:buNone/>
            </a:pPr>
            <a:endParaRPr lang="en-US" smtClean="0"/>
          </a:p>
          <a:p>
            <a:pPr eaLnBrk="1" hangingPunct="1">
              <a:buFont typeface="Wingdings 2" pitchFamily="18" charset="2"/>
              <a:buNone/>
            </a:pPr>
            <a:endParaRPr lang="en-US" smtClean="0"/>
          </a:p>
          <a:p>
            <a:pPr eaLnBrk="1" hangingPunct="1">
              <a:buFont typeface="Wingdings 2" pitchFamily="18" charset="2"/>
              <a:buNone/>
            </a:pPr>
            <a:endParaRPr lang="en-US" smtClean="0"/>
          </a:p>
          <a:p>
            <a:pPr eaLnBrk="1" hangingPunct="1"/>
            <a:endParaRPr lang="en-US" smtClean="0"/>
          </a:p>
          <a:p>
            <a:pPr eaLnBrk="1" hangingPunct="1">
              <a:buFont typeface="Wingdings 2" pitchFamily="18" charset="2"/>
              <a:buNone/>
            </a:pPr>
            <a:endParaRPr lang="en-US" smtClean="0"/>
          </a:p>
          <a:p>
            <a:pPr eaLnBrk="1" hangingPunct="1">
              <a:buFont typeface="Wingdings 2" pitchFamily="18" charset="2"/>
              <a:buNone/>
            </a:pPr>
            <a:endParaRPr lang="en-US" smtClean="0"/>
          </a:p>
        </p:txBody>
      </p:sp>
      <p:pic>
        <p:nvPicPr>
          <p:cNvPr id="5" name="Picture 4" descr="calendar.bmp"/>
          <p:cNvPicPr>
            <a:picLocks noChangeAspect="1"/>
          </p:cNvPicPr>
          <p:nvPr/>
        </p:nvPicPr>
        <p:blipFill>
          <a:blip r:embed="rId3" cstate="print"/>
          <a:stretch>
            <a:fillRect/>
          </a:stretch>
        </p:blipFill>
        <p:spPr>
          <a:xfrm>
            <a:off x="2971800" y="1752600"/>
            <a:ext cx="5634038" cy="43561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9700" name="Text Box 5"/>
          <p:cNvSpPr txBox="1">
            <a:spLocks noChangeArrowheads="1"/>
          </p:cNvSpPr>
          <p:nvPr/>
        </p:nvSpPr>
        <p:spPr bwMode="auto">
          <a:xfrm>
            <a:off x="5562600" y="1752600"/>
            <a:ext cx="2971800" cy="366713"/>
          </a:xfrm>
          <a:prstGeom prst="rect">
            <a:avLst/>
          </a:prstGeom>
          <a:noFill/>
          <a:ln w="9525">
            <a:noFill/>
            <a:miter lim="800000"/>
            <a:headEnd/>
            <a:tailEnd/>
          </a:ln>
        </p:spPr>
        <p:txBody>
          <a:bodyPr>
            <a:spAutoFit/>
          </a:bodyPr>
          <a:lstStyle/>
          <a:p>
            <a:pPr>
              <a:spcBef>
                <a:spcPct val="50000"/>
              </a:spcBef>
            </a:pPr>
            <a:r>
              <a:rPr lang="ru-RU"/>
              <a:t>Календарь на месяц</a:t>
            </a:r>
          </a:p>
        </p:txBody>
      </p:sp>
      <p:sp>
        <p:nvSpPr>
          <p:cNvPr id="29701" name="Text Box 6"/>
          <p:cNvSpPr txBox="1">
            <a:spLocks noChangeArrowheads="1"/>
          </p:cNvSpPr>
          <p:nvPr/>
        </p:nvSpPr>
        <p:spPr bwMode="auto">
          <a:xfrm>
            <a:off x="3429000" y="2514600"/>
            <a:ext cx="533400" cy="366713"/>
          </a:xfrm>
          <a:prstGeom prst="rect">
            <a:avLst/>
          </a:prstGeom>
          <a:noFill/>
          <a:ln w="9525">
            <a:noFill/>
            <a:miter lim="800000"/>
            <a:headEnd/>
            <a:tailEnd/>
          </a:ln>
        </p:spPr>
        <p:txBody>
          <a:bodyPr>
            <a:spAutoFit/>
          </a:bodyPr>
          <a:lstStyle/>
          <a:p>
            <a:pPr>
              <a:spcBef>
                <a:spcPct val="50000"/>
              </a:spcBef>
            </a:pPr>
            <a:r>
              <a:rPr lang="ru-RU"/>
              <a:t>вс</a:t>
            </a:r>
          </a:p>
        </p:txBody>
      </p:sp>
      <p:sp>
        <p:nvSpPr>
          <p:cNvPr id="29702" name="Text Box 7"/>
          <p:cNvSpPr txBox="1">
            <a:spLocks noChangeArrowheads="1"/>
          </p:cNvSpPr>
          <p:nvPr/>
        </p:nvSpPr>
        <p:spPr bwMode="auto">
          <a:xfrm>
            <a:off x="4114800" y="2514600"/>
            <a:ext cx="685800" cy="366713"/>
          </a:xfrm>
          <a:prstGeom prst="rect">
            <a:avLst/>
          </a:prstGeom>
          <a:noFill/>
          <a:ln w="9525">
            <a:noFill/>
            <a:miter lim="800000"/>
            <a:headEnd/>
            <a:tailEnd/>
          </a:ln>
        </p:spPr>
        <p:txBody>
          <a:bodyPr>
            <a:spAutoFit/>
          </a:bodyPr>
          <a:lstStyle/>
          <a:p>
            <a:pPr>
              <a:spcBef>
                <a:spcPct val="50000"/>
              </a:spcBef>
            </a:pPr>
            <a:r>
              <a:rPr lang="ru-RU"/>
              <a:t>пн</a:t>
            </a:r>
          </a:p>
        </p:txBody>
      </p:sp>
      <p:sp>
        <p:nvSpPr>
          <p:cNvPr id="29703" name="Text Box 8"/>
          <p:cNvSpPr txBox="1">
            <a:spLocks noChangeArrowheads="1"/>
          </p:cNvSpPr>
          <p:nvPr/>
        </p:nvSpPr>
        <p:spPr bwMode="auto">
          <a:xfrm>
            <a:off x="4800600" y="2514600"/>
            <a:ext cx="685800" cy="366713"/>
          </a:xfrm>
          <a:prstGeom prst="rect">
            <a:avLst/>
          </a:prstGeom>
          <a:noFill/>
          <a:ln w="9525">
            <a:noFill/>
            <a:miter lim="800000"/>
            <a:headEnd/>
            <a:tailEnd/>
          </a:ln>
        </p:spPr>
        <p:txBody>
          <a:bodyPr>
            <a:spAutoFit/>
          </a:bodyPr>
          <a:lstStyle/>
          <a:p>
            <a:pPr>
              <a:spcBef>
                <a:spcPct val="50000"/>
              </a:spcBef>
            </a:pPr>
            <a:r>
              <a:rPr lang="ru-RU"/>
              <a:t>вт</a:t>
            </a:r>
          </a:p>
        </p:txBody>
      </p:sp>
      <p:sp>
        <p:nvSpPr>
          <p:cNvPr id="29704" name="Text Box 9"/>
          <p:cNvSpPr txBox="1">
            <a:spLocks noChangeArrowheads="1"/>
          </p:cNvSpPr>
          <p:nvPr/>
        </p:nvSpPr>
        <p:spPr bwMode="auto">
          <a:xfrm>
            <a:off x="5486400" y="2514600"/>
            <a:ext cx="609600" cy="366713"/>
          </a:xfrm>
          <a:prstGeom prst="rect">
            <a:avLst/>
          </a:prstGeom>
          <a:noFill/>
          <a:ln w="9525">
            <a:noFill/>
            <a:miter lim="800000"/>
            <a:headEnd/>
            <a:tailEnd/>
          </a:ln>
        </p:spPr>
        <p:txBody>
          <a:bodyPr>
            <a:spAutoFit/>
          </a:bodyPr>
          <a:lstStyle/>
          <a:p>
            <a:pPr>
              <a:spcBef>
                <a:spcPct val="50000"/>
              </a:spcBef>
            </a:pPr>
            <a:r>
              <a:rPr lang="ru-RU"/>
              <a:t>ср</a:t>
            </a:r>
          </a:p>
        </p:txBody>
      </p:sp>
      <p:sp>
        <p:nvSpPr>
          <p:cNvPr id="29705" name="Text Box 10"/>
          <p:cNvSpPr txBox="1">
            <a:spLocks noChangeArrowheads="1"/>
          </p:cNvSpPr>
          <p:nvPr/>
        </p:nvSpPr>
        <p:spPr bwMode="auto">
          <a:xfrm>
            <a:off x="6324600" y="2514600"/>
            <a:ext cx="533400" cy="366713"/>
          </a:xfrm>
          <a:prstGeom prst="rect">
            <a:avLst/>
          </a:prstGeom>
          <a:noFill/>
          <a:ln w="9525">
            <a:noFill/>
            <a:miter lim="800000"/>
            <a:headEnd/>
            <a:tailEnd/>
          </a:ln>
        </p:spPr>
        <p:txBody>
          <a:bodyPr>
            <a:spAutoFit/>
          </a:bodyPr>
          <a:lstStyle/>
          <a:p>
            <a:pPr>
              <a:spcBef>
                <a:spcPct val="50000"/>
              </a:spcBef>
            </a:pPr>
            <a:r>
              <a:rPr lang="ru-RU"/>
              <a:t>чт</a:t>
            </a:r>
          </a:p>
        </p:txBody>
      </p:sp>
      <p:sp>
        <p:nvSpPr>
          <p:cNvPr id="29706" name="Text Box 11"/>
          <p:cNvSpPr txBox="1">
            <a:spLocks noChangeArrowheads="1"/>
          </p:cNvSpPr>
          <p:nvPr/>
        </p:nvSpPr>
        <p:spPr bwMode="auto">
          <a:xfrm>
            <a:off x="7010400" y="2514600"/>
            <a:ext cx="533400" cy="366713"/>
          </a:xfrm>
          <a:prstGeom prst="rect">
            <a:avLst/>
          </a:prstGeom>
          <a:noFill/>
          <a:ln w="9525">
            <a:noFill/>
            <a:miter lim="800000"/>
            <a:headEnd/>
            <a:tailEnd/>
          </a:ln>
        </p:spPr>
        <p:txBody>
          <a:bodyPr>
            <a:spAutoFit/>
          </a:bodyPr>
          <a:lstStyle/>
          <a:p>
            <a:pPr>
              <a:spcBef>
                <a:spcPct val="50000"/>
              </a:spcBef>
            </a:pPr>
            <a:r>
              <a:rPr lang="ru-RU"/>
              <a:t>пт</a:t>
            </a:r>
          </a:p>
        </p:txBody>
      </p:sp>
      <p:sp>
        <p:nvSpPr>
          <p:cNvPr id="29707" name="Text Box 12"/>
          <p:cNvSpPr txBox="1">
            <a:spLocks noChangeArrowheads="1"/>
          </p:cNvSpPr>
          <p:nvPr/>
        </p:nvSpPr>
        <p:spPr bwMode="auto">
          <a:xfrm>
            <a:off x="7543800" y="2514600"/>
            <a:ext cx="685800" cy="366713"/>
          </a:xfrm>
          <a:prstGeom prst="rect">
            <a:avLst/>
          </a:prstGeom>
          <a:noFill/>
          <a:ln w="9525">
            <a:noFill/>
            <a:miter lim="800000"/>
            <a:headEnd/>
            <a:tailEnd/>
          </a:ln>
        </p:spPr>
        <p:txBody>
          <a:bodyPr>
            <a:spAutoFit/>
          </a:bodyPr>
          <a:lstStyle/>
          <a:p>
            <a:pPr>
              <a:spcBef>
                <a:spcPct val="50000"/>
              </a:spcBef>
            </a:pPr>
            <a:r>
              <a:rPr lang="ru-RU"/>
              <a:t>суб</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xfrm>
            <a:off x="0" y="0"/>
            <a:ext cx="9144000" cy="990600"/>
          </a:xfrm>
          <a:solidFill>
            <a:schemeClr val="tx2">
              <a:lumMod val="40000"/>
              <a:lumOff val="60000"/>
            </a:schemeClr>
          </a:solidFill>
        </p:spPr>
        <p:txBody>
          <a:bodyPr/>
          <a:lstStyle/>
          <a:p>
            <a:pPr eaLnBrk="1" hangingPunct="1">
              <a:defRPr/>
            </a:pPr>
            <a:r>
              <a:rPr lang="ru-RU" smtClean="0">
                <a:solidFill>
                  <a:schemeClr val="bg1"/>
                </a:solidFill>
              </a:rPr>
              <a:t>Стена </a:t>
            </a:r>
            <a:r>
              <a:rPr lang="en-US" smtClean="0">
                <a:solidFill>
                  <a:schemeClr val="bg1"/>
                </a:solidFill>
              </a:rPr>
              <a:t>Twitter </a:t>
            </a:r>
            <a:r>
              <a:rPr lang="ru-RU" smtClean="0">
                <a:solidFill>
                  <a:schemeClr val="bg1"/>
                </a:solidFill>
              </a:rPr>
              <a:t> </a:t>
            </a:r>
            <a:endParaRPr lang="en-US" smtClean="0">
              <a:solidFill>
                <a:schemeClr val="bg1"/>
              </a:solidFill>
            </a:endParaRPr>
          </a:p>
        </p:txBody>
      </p:sp>
      <p:sp>
        <p:nvSpPr>
          <p:cNvPr id="18434" name="Content Placeholder 2"/>
          <p:cNvSpPr>
            <a:spLocks noGrp="1"/>
          </p:cNvSpPr>
          <p:nvPr>
            <p:ph sz="quarter" idx="1"/>
          </p:nvPr>
        </p:nvSpPr>
        <p:spPr>
          <a:xfrm>
            <a:off x="685800" y="1219200"/>
            <a:ext cx="8001000" cy="5410200"/>
          </a:xfrm>
        </p:spPr>
        <p:txBody>
          <a:bodyPr/>
          <a:lstStyle/>
          <a:p>
            <a:pPr eaLnBrk="1" hangingPunct="1">
              <a:buFont typeface="Wingdings 2" pitchFamily="18" charset="2"/>
              <a:buNone/>
            </a:pPr>
            <a:r>
              <a:rPr lang="en-US" smtClean="0"/>
              <a:t>	</a:t>
            </a:r>
            <a:r>
              <a:rPr lang="ru-RU" b="1" smtClean="0">
                <a:solidFill>
                  <a:srgbClr val="2A2A7E"/>
                </a:solidFill>
              </a:rPr>
              <a:t>Как вы можете поддержать учеников  с неврологическими нарушениями в обычном классе?</a:t>
            </a:r>
            <a:r>
              <a:rPr lang="ru-RU" smtClean="0"/>
              <a:t> </a:t>
            </a:r>
            <a:r>
              <a:rPr lang="ru-RU" b="1" smtClean="0">
                <a:solidFill>
                  <a:srgbClr val="333399"/>
                </a:solidFill>
              </a:rPr>
              <a:t> </a:t>
            </a:r>
            <a:endParaRPr lang="en-US" b="1" smtClean="0">
              <a:solidFill>
                <a:srgbClr val="333399"/>
              </a:solidFill>
            </a:endParaRPr>
          </a:p>
          <a:p>
            <a:pPr lvl="1" eaLnBrk="1" hangingPunct="1">
              <a:lnSpc>
                <a:spcPct val="110000"/>
              </a:lnSpc>
            </a:pPr>
            <a:r>
              <a:rPr lang="ru-RU" smtClean="0"/>
              <a:t>Напишите каждую вашу идею на отдельной полоске бумаги в 140 знаках или меньше  </a:t>
            </a:r>
            <a:endParaRPr lang="en-US" smtClean="0"/>
          </a:p>
          <a:p>
            <a:pPr lvl="1" eaLnBrk="1" hangingPunct="1">
              <a:lnSpc>
                <a:spcPct val="110000"/>
              </a:lnSpc>
            </a:pPr>
            <a:r>
              <a:rPr lang="ru-RU" smtClean="0"/>
              <a:t>Повесьте на стену </a:t>
            </a:r>
            <a:r>
              <a:rPr lang="en-US" smtClean="0"/>
              <a:t>TWITTER </a:t>
            </a:r>
            <a:r>
              <a:rPr lang="ru-RU" smtClean="0"/>
              <a:t> </a:t>
            </a:r>
            <a:endParaRPr lang="en-US" smtClean="0"/>
          </a:p>
          <a:p>
            <a:pPr lvl="1" eaLnBrk="1" hangingPunct="1">
              <a:spcBef>
                <a:spcPts val="1200"/>
              </a:spcBef>
              <a:buFont typeface="Wingdings" pitchFamily="2" charset="2"/>
              <a:buNone/>
            </a:pPr>
            <a:r>
              <a:rPr lang="en-US" sz="4000" b="1" smtClean="0"/>
              <a:t>	</a:t>
            </a:r>
            <a:r>
              <a:rPr lang="ru-RU" sz="4000" b="1" smtClean="0">
                <a:solidFill>
                  <a:srgbClr val="C00000"/>
                </a:solidFill>
              </a:rPr>
              <a:t>КОМУ СЛЕДУЕТ ДЕЛАТЬ ЭТУ РАБОТУ?  </a:t>
            </a:r>
            <a:endParaRPr lang="en-US" b="1" smtClean="0">
              <a:solidFill>
                <a:srgbClr val="C00000"/>
              </a:solidFill>
            </a:endParaRPr>
          </a:p>
          <a:p>
            <a:pPr eaLnBrk="1" hangingPunct="1">
              <a:buFont typeface="Wingdings 2" pitchFamily="18" charset="2"/>
              <a:buNone/>
            </a:pPr>
            <a:endParaRPr lang="en-US" smtClean="0"/>
          </a:p>
          <a:p>
            <a:pPr eaLnBrk="1" hangingPunct="1">
              <a:buFont typeface="Wingdings 2" pitchFamily="18" charset="2"/>
              <a:buNone/>
            </a:pPr>
            <a:endParaRPr lang="en-US" smtClean="0"/>
          </a:p>
        </p:txBody>
      </p:sp>
      <p:pic>
        <p:nvPicPr>
          <p:cNvPr id="5" name="Picture 4" descr="twitter-logo3.png"/>
          <p:cNvPicPr>
            <a:picLocks noChangeAspect="1"/>
          </p:cNvPicPr>
          <p:nvPr/>
        </p:nvPicPr>
        <p:blipFill>
          <a:blip r:embed="rId3" cstate="print"/>
          <a:stretch>
            <a:fillRect/>
          </a:stretch>
        </p:blipFill>
        <p:spPr>
          <a:xfrm>
            <a:off x="7223125" y="5257800"/>
            <a:ext cx="1920875" cy="16002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8434">
                                            <p:txEl>
                                              <p:pRg st="3" end="3"/>
                                            </p:txEl>
                                          </p:spTgt>
                                        </p:tgtEl>
                                        <p:attrNameLst>
                                          <p:attrName>style.visibility</p:attrName>
                                        </p:attrNameLst>
                                      </p:cBhvr>
                                      <p:to>
                                        <p:strVal val="visible"/>
                                      </p:to>
                                    </p:set>
                                    <p:animEffect transition="in" filter="blinds(horizontal)">
                                      <p:cBhvr>
                                        <p:cTn id="7" dur="500"/>
                                        <p:tgtEl>
                                          <p:spTgt spid="1843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464653"/>
      </a:dk2>
      <a:lt2>
        <a:srgbClr val="DDE9EC"/>
      </a:lt2>
      <a:accent1>
        <a:srgbClr val="4C004C"/>
      </a:accent1>
      <a:accent2>
        <a:srgbClr val="FF9933"/>
      </a:accent2>
      <a:accent3>
        <a:srgbClr val="D2DA7A"/>
      </a:accent3>
      <a:accent4>
        <a:srgbClr val="FADA7A"/>
      </a:accent4>
      <a:accent5>
        <a:srgbClr val="B88472"/>
      </a:accent5>
      <a:accent6>
        <a:srgbClr val="8E736A"/>
      </a:accent6>
      <a:hlink>
        <a:srgbClr val="B292CA"/>
      </a:hlink>
      <a:folHlink>
        <a:srgbClr val="6B56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1608</TotalTime>
  <Words>5301</Words>
  <Application>Microsoft Office PowerPoint</Application>
  <PresentationFormat>On-screen Show (4:3)</PresentationFormat>
  <Paragraphs>669</Paragraphs>
  <Slides>64</Slides>
  <Notes>38</Notes>
  <HiddenSlides>0</HiddenSlides>
  <MMClips>0</MMClips>
  <ScaleCrop>false</ScaleCrop>
  <HeadingPairs>
    <vt:vector size="4" baseType="variant">
      <vt:variant>
        <vt:lpstr>Theme</vt:lpstr>
      </vt:variant>
      <vt:variant>
        <vt:i4>1</vt:i4>
      </vt:variant>
      <vt:variant>
        <vt:lpstr>Slide Titles</vt:lpstr>
      </vt:variant>
      <vt:variant>
        <vt:i4>64</vt:i4>
      </vt:variant>
    </vt:vector>
  </HeadingPairs>
  <TitlesOfParts>
    <vt:vector size="65" baseType="lpstr">
      <vt:lpstr>Office Theme</vt:lpstr>
      <vt:lpstr>Передовой опыт инклюзивного образования  </vt:lpstr>
      <vt:lpstr>Slide 2</vt:lpstr>
      <vt:lpstr>Slide 3</vt:lpstr>
      <vt:lpstr>В классе…..</vt:lpstr>
      <vt:lpstr>Организация/Чувство времени</vt:lpstr>
      <vt:lpstr>Как можно поддержать ученика, испытывающего сложности с краткосрочной памятью?  </vt:lpstr>
      <vt:lpstr>Для учеников, которые, видимо, не могут запомнить или выполнять заданный порядок повседневных действий :</vt:lpstr>
      <vt:lpstr>Организация / Чувство времени</vt:lpstr>
      <vt:lpstr>Стена Twitter  </vt:lpstr>
      <vt:lpstr>Планирование для учеников  </vt:lpstr>
      <vt:lpstr>Матрица планирования установленной практики</vt:lpstr>
      <vt:lpstr>Матрица планирования практики  Много учеников  </vt:lpstr>
      <vt:lpstr>Использование данных </vt:lpstr>
      <vt:lpstr>Описание учеников:  Иван, Татьяна, Андрей  </vt:lpstr>
      <vt:lpstr>Планирование для учеников  </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Матрица планирования установленной практики</vt:lpstr>
      <vt:lpstr>Матрица планирования практики  Много учеников  </vt:lpstr>
      <vt:lpstr>Использование данных </vt:lpstr>
      <vt:lpstr>Описание учеников:  Иван, Татьяна, Андрей  </vt:lpstr>
      <vt:lpstr>Совместное Учительство</vt:lpstr>
      <vt:lpstr>Со-учительство это целенаправленное обучение!   </vt:lpstr>
      <vt:lpstr>Какой фактор наиболее важен для формирования работоспособных взаимоотношений?  </vt:lpstr>
      <vt:lpstr>Характеристики качественного сотрудничества    </vt:lpstr>
      <vt:lpstr>Преимущества сотрудничества  </vt:lpstr>
      <vt:lpstr>Препятствия</vt:lpstr>
      <vt:lpstr>Совместное использование класса</vt:lpstr>
      <vt:lpstr>Общие вопросы</vt:lpstr>
      <vt:lpstr>Компоненты со-учительства  </vt:lpstr>
      <vt:lpstr>Slide 45</vt:lpstr>
      <vt:lpstr>Один учит, другой ассистирует</vt:lpstr>
      <vt:lpstr>Параллельное обучение</vt:lpstr>
      <vt:lpstr>Разделение обучения по участкам</vt:lpstr>
      <vt:lpstr>Альтернативное обучение </vt:lpstr>
      <vt:lpstr>Командная работа</vt:lpstr>
      <vt:lpstr>Slide 51</vt:lpstr>
      <vt:lpstr>Сотрудничество</vt:lpstr>
      <vt:lpstr>Совместное планирование</vt:lpstr>
      <vt:lpstr>Опыт осмотра галереи? Убеждения?  </vt:lpstr>
      <vt:lpstr>Изменение учительской роли  </vt:lpstr>
      <vt:lpstr>Slide 56</vt:lpstr>
      <vt:lpstr>ПЕРЕРЫВ!</vt:lpstr>
      <vt:lpstr>Переход к инклюзивным школам  </vt:lpstr>
      <vt:lpstr>Потребности подготовки учителей  </vt:lpstr>
      <vt:lpstr>Ключи к инклюзивному образованию в школе   </vt:lpstr>
      <vt:lpstr>Инклюзивные практики  </vt:lpstr>
      <vt:lpstr>Личный план действий</vt:lpstr>
      <vt:lpstr>Slide 63</vt:lpstr>
      <vt:lpstr>Спасибо!</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Carol Quirk</dc:creator>
  <cp:lastModifiedBy>Carol Quirk</cp:lastModifiedBy>
  <cp:revision>138</cp:revision>
  <dcterms:created xsi:type="dcterms:W3CDTF">2013-08-11T17:07:31Z</dcterms:created>
  <dcterms:modified xsi:type="dcterms:W3CDTF">2013-08-23T16:50:13Z</dcterms:modified>
</cp:coreProperties>
</file>